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2" r:id="rId3"/>
    <p:sldId id="257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hui Shi" initials="JS" lastIdx="2" clrIdx="0">
    <p:extLst>
      <p:ext uri="{19B8F6BF-5375-455C-9EA6-DF929625EA0E}">
        <p15:presenceInfo xmlns:p15="http://schemas.microsoft.com/office/powerpoint/2012/main" userId="6fdc82f18fb42b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EABDF-6E7D-4FD9-8F7D-3FD4844D4B79}" v="12282" dt="2018-09-13T18:40:37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0" d="100"/>
          <a:sy n="80" d="100"/>
        </p:scale>
        <p:origin x="77" y="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hui Shi" userId="6fdc82f18fb42b5a" providerId="LiveId" clId="{5BCEABDF-6E7D-4FD9-8F7D-3FD4844D4B79}"/>
    <pc:docChg chg="undo custSel mod addSld modSld">
      <pc:chgData name="Jianhui Shi" userId="6fdc82f18fb42b5a" providerId="LiveId" clId="{5BCEABDF-6E7D-4FD9-8F7D-3FD4844D4B79}" dt="2018-09-13T18:40:37.798" v="12281" actId="26606"/>
      <pc:docMkLst>
        <pc:docMk/>
      </pc:docMkLst>
      <pc:sldChg chg="modSp">
        <pc:chgData name="Jianhui Shi" userId="6fdc82f18fb42b5a" providerId="LiveId" clId="{5BCEABDF-6E7D-4FD9-8F7D-3FD4844D4B79}" dt="2018-09-12T23:31:12.704" v="7" actId="207"/>
        <pc:sldMkLst>
          <pc:docMk/>
          <pc:sldMk cId="261705108" sldId="257"/>
        </pc:sldMkLst>
        <pc:spChg chg="mod">
          <ac:chgData name="Jianhui Shi" userId="6fdc82f18fb42b5a" providerId="LiveId" clId="{5BCEABDF-6E7D-4FD9-8F7D-3FD4844D4B79}" dt="2018-09-12T23:31:12.704" v="7" actId="207"/>
          <ac:spMkLst>
            <pc:docMk/>
            <pc:sldMk cId="261705108" sldId="257"/>
            <ac:spMk id="3" creationId="{DD15871D-8B18-4B30-9606-F4C87E37BE54}"/>
          </ac:spMkLst>
        </pc:spChg>
      </pc:sldChg>
      <pc:sldChg chg="modSp">
        <pc:chgData name="Jianhui Shi" userId="6fdc82f18fb42b5a" providerId="LiveId" clId="{5BCEABDF-6E7D-4FD9-8F7D-3FD4844D4B79}" dt="2018-09-12T23:48:43.812" v="119" actId="20577"/>
        <pc:sldMkLst>
          <pc:docMk/>
          <pc:sldMk cId="170248810" sldId="259"/>
        </pc:sldMkLst>
        <pc:spChg chg="mod">
          <ac:chgData name="Jianhui Shi" userId="6fdc82f18fb42b5a" providerId="LiveId" clId="{5BCEABDF-6E7D-4FD9-8F7D-3FD4844D4B79}" dt="2018-09-12T23:48:43.812" v="119" actId="20577"/>
          <ac:spMkLst>
            <pc:docMk/>
            <pc:sldMk cId="170248810" sldId="259"/>
            <ac:spMk id="3" creationId="{933A6986-B594-42C2-9E0D-0278498FEF7A}"/>
          </ac:spMkLst>
        </pc:spChg>
      </pc:sldChg>
      <pc:sldChg chg="modSp">
        <pc:chgData name="Jianhui Shi" userId="6fdc82f18fb42b5a" providerId="LiveId" clId="{5BCEABDF-6E7D-4FD9-8F7D-3FD4844D4B79}" dt="2018-09-12T23:32:10.374" v="13" actId="207"/>
        <pc:sldMkLst>
          <pc:docMk/>
          <pc:sldMk cId="4102102714" sldId="260"/>
        </pc:sldMkLst>
        <pc:spChg chg="mod">
          <ac:chgData name="Jianhui Shi" userId="6fdc82f18fb42b5a" providerId="LiveId" clId="{5BCEABDF-6E7D-4FD9-8F7D-3FD4844D4B79}" dt="2018-09-12T23:32:10.374" v="13" actId="207"/>
          <ac:spMkLst>
            <pc:docMk/>
            <pc:sldMk cId="4102102714" sldId="260"/>
            <ac:spMk id="3" creationId="{716EBF35-ADE8-4C3A-9CC6-D1B61FDDEB65}"/>
          </ac:spMkLst>
        </pc:spChg>
      </pc:sldChg>
      <pc:sldChg chg="modSp">
        <pc:chgData name="Jianhui Shi" userId="6fdc82f18fb42b5a" providerId="LiveId" clId="{5BCEABDF-6E7D-4FD9-8F7D-3FD4844D4B79}" dt="2018-09-13T00:13:48.977" v="1041" actId="20577"/>
        <pc:sldMkLst>
          <pc:docMk/>
          <pc:sldMk cId="203294074" sldId="261"/>
        </pc:sldMkLst>
        <pc:spChg chg="mod">
          <ac:chgData name="Jianhui Shi" userId="6fdc82f18fb42b5a" providerId="LiveId" clId="{5BCEABDF-6E7D-4FD9-8F7D-3FD4844D4B79}" dt="2018-09-13T00:02:44.692" v="500" actId="20577"/>
          <ac:spMkLst>
            <pc:docMk/>
            <pc:sldMk cId="203294074" sldId="261"/>
            <ac:spMk id="2" creationId="{909615B4-1DF1-4F70-88D3-6995764B188A}"/>
          </ac:spMkLst>
        </pc:spChg>
        <pc:spChg chg="mod">
          <ac:chgData name="Jianhui Shi" userId="6fdc82f18fb42b5a" providerId="LiveId" clId="{5BCEABDF-6E7D-4FD9-8F7D-3FD4844D4B79}" dt="2018-09-13T00:13:48.977" v="1041" actId="20577"/>
          <ac:spMkLst>
            <pc:docMk/>
            <pc:sldMk cId="203294074" sldId="261"/>
            <ac:spMk id="3" creationId="{02E85DB4-910A-4637-96FE-689757637FA2}"/>
          </ac:spMkLst>
        </pc:spChg>
      </pc:sldChg>
      <pc:sldChg chg="addSp delSp modSp add mod setBg">
        <pc:chgData name="Jianhui Shi" userId="6fdc82f18fb42b5a" providerId="LiveId" clId="{5BCEABDF-6E7D-4FD9-8F7D-3FD4844D4B79}" dt="2018-09-13T18:40:37.798" v="12281" actId="26606"/>
        <pc:sldMkLst>
          <pc:docMk/>
          <pc:sldMk cId="1109344043" sldId="262"/>
        </pc:sldMkLst>
        <pc:spChg chg="mod">
          <ac:chgData name="Jianhui Shi" userId="6fdc82f18fb42b5a" providerId="LiveId" clId="{5BCEABDF-6E7D-4FD9-8F7D-3FD4844D4B79}" dt="2018-09-13T18:40:37.798" v="12281" actId="26606"/>
          <ac:spMkLst>
            <pc:docMk/>
            <pc:sldMk cId="1109344043" sldId="262"/>
            <ac:spMk id="2" creationId="{CD75EA43-E604-4138-A899-2C6D8207E33A}"/>
          </ac:spMkLst>
        </pc:spChg>
        <pc:spChg chg="add del mod">
          <ac:chgData name="Jianhui Shi" userId="6fdc82f18fb42b5a" providerId="LiveId" clId="{5BCEABDF-6E7D-4FD9-8F7D-3FD4844D4B79}" dt="2018-09-13T18:40:37.798" v="12281" actId="26606"/>
          <ac:spMkLst>
            <pc:docMk/>
            <pc:sldMk cId="1109344043" sldId="262"/>
            <ac:spMk id="3" creationId="{889B35B1-1862-4FBD-BE20-2959253A8B24}"/>
          </ac:spMkLst>
        </pc:spChg>
        <pc:spChg chg="mod">
          <ac:chgData name="Jianhui Shi" userId="6fdc82f18fb42b5a" providerId="LiveId" clId="{5BCEABDF-6E7D-4FD9-8F7D-3FD4844D4B79}" dt="2018-09-13T18:40:37.798" v="12281" actId="26606"/>
          <ac:spMkLst>
            <pc:docMk/>
            <pc:sldMk cId="1109344043" sldId="262"/>
            <ac:spMk id="4" creationId="{A11CBB1D-B7A0-45D1-BC24-5C9DB8C2FA50}"/>
          </ac:spMkLst>
        </pc:spChg>
        <pc:spChg chg="add del">
          <ac:chgData name="Jianhui Shi" userId="6fdc82f18fb42b5a" providerId="LiveId" clId="{5BCEABDF-6E7D-4FD9-8F7D-3FD4844D4B79}" dt="2018-09-13T18:40:30.241" v="12276" actId="26606"/>
          <ac:spMkLst>
            <pc:docMk/>
            <pc:sldMk cId="1109344043" sldId="262"/>
            <ac:spMk id="11" creationId="{1B0A7D14-7B67-4022-A8BE-1CCD4A0F1B06}"/>
          </ac:spMkLst>
        </pc:spChg>
        <pc:spChg chg="add del">
          <ac:chgData name="Jianhui Shi" userId="6fdc82f18fb42b5a" providerId="LiveId" clId="{5BCEABDF-6E7D-4FD9-8F7D-3FD4844D4B79}" dt="2018-09-13T18:40:30.241" v="12276" actId="26606"/>
          <ac:spMkLst>
            <pc:docMk/>
            <pc:sldMk cId="1109344043" sldId="262"/>
            <ac:spMk id="13" creationId="{AB09A9E8-BF27-4613-A775-071F082083A9}"/>
          </ac:spMkLst>
        </pc:spChg>
        <pc:spChg chg="add del">
          <ac:chgData name="Jianhui Shi" userId="6fdc82f18fb42b5a" providerId="LiveId" clId="{5BCEABDF-6E7D-4FD9-8F7D-3FD4844D4B79}" dt="2018-09-13T18:40:30.241" v="12276" actId="26606"/>
          <ac:spMkLst>
            <pc:docMk/>
            <pc:sldMk cId="1109344043" sldId="262"/>
            <ac:spMk id="15" creationId="{C3AFE299-6F79-44AF-9A77-2DC2DC1F8461}"/>
          </ac:spMkLst>
        </pc:spChg>
        <pc:spChg chg="add del">
          <ac:chgData name="Jianhui Shi" userId="6fdc82f18fb42b5a" providerId="LiveId" clId="{5BCEABDF-6E7D-4FD9-8F7D-3FD4844D4B79}" dt="2018-09-13T18:40:31.414" v="12278" actId="26606"/>
          <ac:spMkLst>
            <pc:docMk/>
            <pc:sldMk cId="1109344043" sldId="262"/>
            <ac:spMk id="17" creationId="{022C3B48-99E5-4B5C-8E49-15C2A9552F4B}"/>
          </ac:spMkLst>
        </pc:spChg>
        <pc:spChg chg="add del">
          <ac:chgData name="Jianhui Shi" userId="6fdc82f18fb42b5a" providerId="LiveId" clId="{5BCEABDF-6E7D-4FD9-8F7D-3FD4844D4B79}" dt="2018-09-13T18:40:31.414" v="12278" actId="26606"/>
          <ac:spMkLst>
            <pc:docMk/>
            <pc:sldMk cId="1109344043" sldId="262"/>
            <ac:spMk id="18" creationId="{C67B4E51-3288-4A1F-A92C-87C9401EDE72}"/>
          </ac:spMkLst>
        </pc:spChg>
        <pc:spChg chg="add del">
          <ac:chgData name="Jianhui Shi" userId="6fdc82f18fb42b5a" providerId="LiveId" clId="{5BCEABDF-6E7D-4FD9-8F7D-3FD4844D4B79}" dt="2018-09-13T18:40:31.414" v="12278" actId="26606"/>
          <ac:spMkLst>
            <pc:docMk/>
            <pc:sldMk cId="1109344043" sldId="262"/>
            <ac:spMk id="19" creationId="{D3E95A6B-F840-413C-9E78-C33C02FFA468}"/>
          </ac:spMkLst>
        </pc:spChg>
        <pc:spChg chg="add">
          <ac:chgData name="Jianhui Shi" userId="6fdc82f18fb42b5a" providerId="LiveId" clId="{5BCEABDF-6E7D-4FD9-8F7D-3FD4844D4B79}" dt="2018-09-13T18:40:37.798" v="12281" actId="26606"/>
          <ac:spMkLst>
            <pc:docMk/>
            <pc:sldMk cId="1109344043" sldId="262"/>
            <ac:spMk id="24" creationId="{1B0A7D14-7B67-4022-A8BE-1CCD4A0F1B06}"/>
          </ac:spMkLst>
        </pc:spChg>
        <pc:spChg chg="add">
          <ac:chgData name="Jianhui Shi" userId="6fdc82f18fb42b5a" providerId="LiveId" clId="{5BCEABDF-6E7D-4FD9-8F7D-3FD4844D4B79}" dt="2018-09-13T18:40:37.798" v="12281" actId="26606"/>
          <ac:spMkLst>
            <pc:docMk/>
            <pc:sldMk cId="1109344043" sldId="262"/>
            <ac:spMk id="25" creationId="{AB09A9E8-BF27-4613-A775-071F082083A9}"/>
          </ac:spMkLst>
        </pc:spChg>
        <pc:spChg chg="add">
          <ac:chgData name="Jianhui Shi" userId="6fdc82f18fb42b5a" providerId="LiveId" clId="{5BCEABDF-6E7D-4FD9-8F7D-3FD4844D4B79}" dt="2018-09-13T18:40:37.798" v="12281" actId="26606"/>
          <ac:spMkLst>
            <pc:docMk/>
            <pc:sldMk cId="1109344043" sldId="262"/>
            <ac:spMk id="26" creationId="{C3AFE299-6F79-44AF-9A77-2DC2DC1F8461}"/>
          </ac:spMkLst>
        </pc:spChg>
        <pc:graphicFrameChg chg="add del">
          <ac:chgData name="Jianhui Shi" userId="6fdc82f18fb42b5a" providerId="LiveId" clId="{5BCEABDF-6E7D-4FD9-8F7D-3FD4844D4B79}" dt="2018-09-13T18:40:30.241" v="12276" actId="26606"/>
          <ac:graphicFrameMkLst>
            <pc:docMk/>
            <pc:sldMk cId="1109344043" sldId="262"/>
            <ac:graphicFrameMk id="6" creationId="{467E46E9-78E5-4555-A1B8-29D5E1FB36F8}"/>
          </ac:graphicFrameMkLst>
        </pc:graphicFrameChg>
        <pc:graphicFrameChg chg="add del">
          <ac:chgData name="Jianhui Shi" userId="6fdc82f18fb42b5a" providerId="LiveId" clId="{5BCEABDF-6E7D-4FD9-8F7D-3FD4844D4B79}" dt="2018-09-13T18:40:31.414" v="12278" actId="26606"/>
          <ac:graphicFrameMkLst>
            <pc:docMk/>
            <pc:sldMk cId="1109344043" sldId="262"/>
            <ac:graphicFrameMk id="20" creationId="{DAEC215C-9FC8-4620-BB9A-38D53FAE7651}"/>
          </ac:graphicFrameMkLst>
        </pc:graphicFrameChg>
        <pc:graphicFrameChg chg="add del">
          <ac:chgData name="Jianhui Shi" userId="6fdc82f18fb42b5a" providerId="LiveId" clId="{5BCEABDF-6E7D-4FD9-8F7D-3FD4844D4B79}" dt="2018-09-13T18:40:37.736" v="12280" actId="26606"/>
          <ac:graphicFrameMkLst>
            <pc:docMk/>
            <pc:sldMk cId="1109344043" sldId="262"/>
            <ac:graphicFrameMk id="22" creationId="{7022237A-5E73-40AC-9C22-4C4A61F13FE9}"/>
          </ac:graphicFrameMkLst>
        </pc:graphicFrameChg>
        <pc:graphicFrameChg chg="add">
          <ac:chgData name="Jianhui Shi" userId="6fdc82f18fb42b5a" providerId="LiveId" clId="{5BCEABDF-6E7D-4FD9-8F7D-3FD4844D4B79}" dt="2018-09-13T18:40:37.798" v="12281" actId="26606"/>
          <ac:graphicFrameMkLst>
            <pc:docMk/>
            <pc:sldMk cId="1109344043" sldId="262"/>
            <ac:graphicFrameMk id="27" creationId="{467E46E9-78E5-4555-A1B8-29D5E1FB36F8}"/>
          </ac:graphicFrameMkLst>
        </pc:graphicFrameChg>
      </pc:sldChg>
      <pc:sldChg chg="modSp add">
        <pc:chgData name="Jianhui Shi" userId="6fdc82f18fb42b5a" providerId="LiveId" clId="{5BCEABDF-6E7D-4FD9-8F7D-3FD4844D4B79}" dt="2018-09-13T00:21:34.709" v="1620" actId="20577"/>
        <pc:sldMkLst>
          <pc:docMk/>
          <pc:sldMk cId="3139717536" sldId="263"/>
        </pc:sldMkLst>
        <pc:spChg chg="mod">
          <ac:chgData name="Jianhui Shi" userId="6fdc82f18fb42b5a" providerId="LiveId" clId="{5BCEABDF-6E7D-4FD9-8F7D-3FD4844D4B79}" dt="2018-09-13T00:14:16.138" v="1058" actId="20577"/>
          <ac:spMkLst>
            <pc:docMk/>
            <pc:sldMk cId="3139717536" sldId="263"/>
            <ac:spMk id="2" creationId="{68525F94-4630-4B0F-AAAA-7B173C5F8209}"/>
          </ac:spMkLst>
        </pc:spChg>
        <pc:spChg chg="mod">
          <ac:chgData name="Jianhui Shi" userId="6fdc82f18fb42b5a" providerId="LiveId" clId="{5BCEABDF-6E7D-4FD9-8F7D-3FD4844D4B79}" dt="2018-09-13T00:21:34.709" v="1620" actId="20577"/>
          <ac:spMkLst>
            <pc:docMk/>
            <pc:sldMk cId="3139717536" sldId="263"/>
            <ac:spMk id="3" creationId="{C4829EEC-9986-4F34-89C2-AB3D0298492C}"/>
          </ac:spMkLst>
        </pc:spChg>
      </pc:sldChg>
      <pc:sldChg chg="addSp delSp modSp add">
        <pc:chgData name="Jianhui Shi" userId="6fdc82f18fb42b5a" providerId="LiveId" clId="{5BCEABDF-6E7D-4FD9-8F7D-3FD4844D4B79}" dt="2018-09-13T00:23:24.131" v="1631" actId="1076"/>
        <pc:sldMkLst>
          <pc:docMk/>
          <pc:sldMk cId="1831125569" sldId="264"/>
        </pc:sldMkLst>
        <pc:spChg chg="del">
          <ac:chgData name="Jianhui Shi" userId="6fdc82f18fb42b5a" providerId="LiveId" clId="{5BCEABDF-6E7D-4FD9-8F7D-3FD4844D4B79}" dt="2018-09-13T00:22:11.540" v="1622"/>
          <ac:spMkLst>
            <pc:docMk/>
            <pc:sldMk cId="1831125569" sldId="264"/>
            <ac:spMk id="3" creationId="{D46ACC49-F73B-47D6-B488-2D0FC13EDE8A}"/>
          </ac:spMkLst>
        </pc:spChg>
        <pc:picChg chg="add mod">
          <ac:chgData name="Jianhui Shi" userId="6fdc82f18fb42b5a" providerId="LiveId" clId="{5BCEABDF-6E7D-4FD9-8F7D-3FD4844D4B79}" dt="2018-09-13T00:23:24.131" v="1631" actId="1076"/>
          <ac:picMkLst>
            <pc:docMk/>
            <pc:sldMk cId="1831125569" sldId="264"/>
            <ac:picMk id="4" creationId="{1D5A01F9-BB77-4C64-8942-C8D47A18CD00}"/>
          </ac:picMkLst>
        </pc:picChg>
      </pc:sldChg>
      <pc:sldChg chg="modSp add">
        <pc:chgData name="Jianhui Shi" userId="6fdc82f18fb42b5a" providerId="LiveId" clId="{5BCEABDF-6E7D-4FD9-8F7D-3FD4844D4B79}" dt="2018-09-13T00:35:01.533" v="2219" actId="20577"/>
        <pc:sldMkLst>
          <pc:docMk/>
          <pc:sldMk cId="1014236180" sldId="265"/>
        </pc:sldMkLst>
        <pc:spChg chg="mod">
          <ac:chgData name="Jianhui Shi" userId="6fdc82f18fb42b5a" providerId="LiveId" clId="{5BCEABDF-6E7D-4FD9-8F7D-3FD4844D4B79}" dt="2018-09-13T00:28:16.262" v="1642" actId="20577"/>
          <ac:spMkLst>
            <pc:docMk/>
            <pc:sldMk cId="1014236180" sldId="265"/>
            <ac:spMk id="2" creationId="{EFA7C658-B32A-4059-94DC-1E9E3D8833E8}"/>
          </ac:spMkLst>
        </pc:spChg>
        <pc:spChg chg="mod">
          <ac:chgData name="Jianhui Shi" userId="6fdc82f18fb42b5a" providerId="LiveId" clId="{5BCEABDF-6E7D-4FD9-8F7D-3FD4844D4B79}" dt="2018-09-13T00:35:01.533" v="2219" actId="20577"/>
          <ac:spMkLst>
            <pc:docMk/>
            <pc:sldMk cId="1014236180" sldId="265"/>
            <ac:spMk id="3" creationId="{E0C924E1-B8CD-4D9F-BA23-091603AC82A2}"/>
          </ac:spMkLst>
        </pc:spChg>
      </pc:sldChg>
      <pc:sldChg chg="modSp add">
        <pc:chgData name="Jianhui Shi" userId="6fdc82f18fb42b5a" providerId="LiveId" clId="{5BCEABDF-6E7D-4FD9-8F7D-3FD4844D4B79}" dt="2018-09-13T01:07:53.213" v="3139" actId="20577"/>
        <pc:sldMkLst>
          <pc:docMk/>
          <pc:sldMk cId="1543018730" sldId="266"/>
        </pc:sldMkLst>
        <pc:spChg chg="mod">
          <ac:chgData name="Jianhui Shi" userId="6fdc82f18fb42b5a" providerId="LiveId" clId="{5BCEABDF-6E7D-4FD9-8F7D-3FD4844D4B79}" dt="2018-09-13T00:40:43.977" v="2229" actId="20577"/>
          <ac:spMkLst>
            <pc:docMk/>
            <pc:sldMk cId="1543018730" sldId="266"/>
            <ac:spMk id="2" creationId="{A768FACB-8540-4B99-991E-AA555925E604}"/>
          </ac:spMkLst>
        </pc:spChg>
        <pc:spChg chg="mod">
          <ac:chgData name="Jianhui Shi" userId="6fdc82f18fb42b5a" providerId="LiveId" clId="{5BCEABDF-6E7D-4FD9-8F7D-3FD4844D4B79}" dt="2018-09-13T01:07:53.213" v="3139" actId="20577"/>
          <ac:spMkLst>
            <pc:docMk/>
            <pc:sldMk cId="1543018730" sldId="266"/>
            <ac:spMk id="3" creationId="{443E04CE-170D-4A1B-B2BC-A5B46A1BF11A}"/>
          </ac:spMkLst>
        </pc:spChg>
      </pc:sldChg>
      <pc:sldChg chg="addSp delSp modSp add addCm">
        <pc:chgData name="Jianhui Shi" userId="6fdc82f18fb42b5a" providerId="LiveId" clId="{5BCEABDF-6E7D-4FD9-8F7D-3FD4844D4B79}" dt="2018-09-13T02:01:37.455" v="4168" actId="20577"/>
        <pc:sldMkLst>
          <pc:docMk/>
          <pc:sldMk cId="2241734447" sldId="267"/>
        </pc:sldMkLst>
        <pc:spChg chg="mod">
          <ac:chgData name="Jianhui Shi" userId="6fdc82f18fb42b5a" providerId="LiveId" clId="{5BCEABDF-6E7D-4FD9-8F7D-3FD4844D4B79}" dt="2018-09-13T01:39:46.023" v="3712" actId="20577"/>
          <ac:spMkLst>
            <pc:docMk/>
            <pc:sldMk cId="2241734447" sldId="267"/>
            <ac:spMk id="2" creationId="{75B1C022-8658-4C9B-949E-5C79B2E7A089}"/>
          </ac:spMkLst>
        </pc:spChg>
        <pc:spChg chg="del mod">
          <ac:chgData name="Jianhui Shi" userId="6fdc82f18fb42b5a" providerId="LiveId" clId="{5BCEABDF-6E7D-4FD9-8F7D-3FD4844D4B79}" dt="2018-09-13T01:38:52.365" v="3710"/>
          <ac:spMkLst>
            <pc:docMk/>
            <pc:sldMk cId="2241734447" sldId="267"/>
            <ac:spMk id="3" creationId="{758F13DF-5300-46D4-833B-8058BC572431}"/>
          </ac:spMkLst>
        </pc:spChg>
        <pc:spChg chg="add mod">
          <ac:chgData name="Jianhui Shi" userId="6fdc82f18fb42b5a" providerId="LiveId" clId="{5BCEABDF-6E7D-4FD9-8F7D-3FD4844D4B79}" dt="2018-09-13T02:01:37.455" v="4168" actId="20577"/>
          <ac:spMkLst>
            <pc:docMk/>
            <pc:sldMk cId="2241734447" sldId="267"/>
            <ac:spMk id="5" creationId="{4B84F5C7-CCF1-4B53-B321-F8D3F0298FEB}"/>
          </ac:spMkLst>
        </pc:spChg>
        <pc:picChg chg="add mod">
          <ac:chgData name="Jianhui Shi" userId="6fdc82f18fb42b5a" providerId="LiveId" clId="{5BCEABDF-6E7D-4FD9-8F7D-3FD4844D4B79}" dt="2018-09-13T01:41:16.457" v="3802" actId="1076"/>
          <ac:picMkLst>
            <pc:docMk/>
            <pc:sldMk cId="2241734447" sldId="267"/>
            <ac:picMk id="4" creationId="{505761F3-A898-4284-898B-9FF8E1A7C577}"/>
          </ac:picMkLst>
        </pc:picChg>
      </pc:sldChg>
      <pc:sldChg chg="modSp add">
        <pc:chgData name="Jianhui Shi" userId="6fdc82f18fb42b5a" providerId="LiveId" clId="{5BCEABDF-6E7D-4FD9-8F7D-3FD4844D4B79}" dt="2018-09-13T01:40:58.263" v="3801" actId="20577"/>
        <pc:sldMkLst>
          <pc:docMk/>
          <pc:sldMk cId="1429117865" sldId="268"/>
        </pc:sldMkLst>
        <pc:spChg chg="mod">
          <ac:chgData name="Jianhui Shi" userId="6fdc82f18fb42b5a" providerId="LiveId" clId="{5BCEABDF-6E7D-4FD9-8F7D-3FD4844D4B79}" dt="2018-09-13T01:14:05.665" v="3176" actId="20577"/>
          <ac:spMkLst>
            <pc:docMk/>
            <pc:sldMk cId="1429117865" sldId="268"/>
            <ac:spMk id="2" creationId="{8AA535C3-1475-40D7-9580-CC9484384024}"/>
          </ac:spMkLst>
        </pc:spChg>
        <pc:spChg chg="mod">
          <ac:chgData name="Jianhui Shi" userId="6fdc82f18fb42b5a" providerId="LiveId" clId="{5BCEABDF-6E7D-4FD9-8F7D-3FD4844D4B79}" dt="2018-09-13T01:40:58.263" v="3801" actId="20577"/>
          <ac:spMkLst>
            <pc:docMk/>
            <pc:sldMk cId="1429117865" sldId="268"/>
            <ac:spMk id="3" creationId="{5685F7C9-7267-4B61-B83C-6A176692B0D7}"/>
          </ac:spMkLst>
        </pc:spChg>
      </pc:sldChg>
      <pc:sldChg chg="modSp add">
        <pc:chgData name="Jianhui Shi" userId="6fdc82f18fb42b5a" providerId="LiveId" clId="{5BCEABDF-6E7D-4FD9-8F7D-3FD4844D4B79}" dt="2018-09-13T02:11:25.238" v="4453" actId="20577"/>
        <pc:sldMkLst>
          <pc:docMk/>
          <pc:sldMk cId="2841151038" sldId="269"/>
        </pc:sldMkLst>
        <pc:spChg chg="mod">
          <ac:chgData name="Jianhui Shi" userId="6fdc82f18fb42b5a" providerId="LiveId" clId="{5BCEABDF-6E7D-4FD9-8F7D-3FD4844D4B79}" dt="2018-09-13T02:03:44.357" v="4194" actId="20577"/>
          <ac:spMkLst>
            <pc:docMk/>
            <pc:sldMk cId="2841151038" sldId="269"/>
            <ac:spMk id="2" creationId="{40233D37-F701-407B-BF2A-79356E4E5064}"/>
          </ac:spMkLst>
        </pc:spChg>
        <pc:spChg chg="mod">
          <ac:chgData name="Jianhui Shi" userId="6fdc82f18fb42b5a" providerId="LiveId" clId="{5BCEABDF-6E7D-4FD9-8F7D-3FD4844D4B79}" dt="2018-09-13T02:11:25.238" v="4453" actId="20577"/>
          <ac:spMkLst>
            <pc:docMk/>
            <pc:sldMk cId="2841151038" sldId="269"/>
            <ac:spMk id="3" creationId="{5F4EEED9-A933-4751-858F-6203949891E1}"/>
          </ac:spMkLst>
        </pc:spChg>
      </pc:sldChg>
      <pc:sldChg chg="addSp delSp modSp add mod setBg">
        <pc:chgData name="Jianhui Shi" userId="6fdc82f18fb42b5a" providerId="LiveId" clId="{5BCEABDF-6E7D-4FD9-8F7D-3FD4844D4B79}" dt="2018-09-13T03:17:05.556" v="7388" actId="14100"/>
        <pc:sldMkLst>
          <pc:docMk/>
          <pc:sldMk cId="1534789143" sldId="270"/>
        </pc:sldMkLst>
        <pc:spChg chg="mod">
          <ac:chgData name="Jianhui Shi" userId="6fdc82f18fb42b5a" providerId="LiveId" clId="{5BCEABDF-6E7D-4FD9-8F7D-3FD4844D4B79}" dt="2018-09-13T03:01:26.654" v="6243" actId="20577"/>
          <ac:spMkLst>
            <pc:docMk/>
            <pc:sldMk cId="1534789143" sldId="270"/>
            <ac:spMk id="2" creationId="{60799DF4-7761-451C-BFD1-FB734FAA0FBB}"/>
          </ac:spMkLst>
        </pc:spChg>
        <pc:spChg chg="del">
          <ac:chgData name="Jianhui Shi" userId="6fdc82f18fb42b5a" providerId="LiveId" clId="{5BCEABDF-6E7D-4FD9-8F7D-3FD4844D4B79}" dt="2018-09-13T02:10:40.003" v="4410"/>
          <ac:spMkLst>
            <pc:docMk/>
            <pc:sldMk cId="1534789143" sldId="270"/>
            <ac:spMk id="3" creationId="{CBF0CCD6-5B4D-465E-BAFE-745A89C50BB2}"/>
          </ac:spMkLst>
        </pc:spChg>
        <pc:spChg chg="add del mod">
          <ac:chgData name="Jianhui Shi" userId="6fdc82f18fb42b5a" providerId="LiveId" clId="{5BCEABDF-6E7D-4FD9-8F7D-3FD4844D4B79}" dt="2018-09-13T03:00:11.878" v="6224" actId="26606"/>
          <ac:spMkLst>
            <pc:docMk/>
            <pc:sldMk cId="1534789143" sldId="270"/>
            <ac:spMk id="5" creationId="{3BA66704-6F4B-464E-896E-C14B68B31DAF}"/>
          </ac:spMkLst>
        </pc:spChg>
        <pc:spChg chg="mod">
          <ac:chgData name="Jianhui Shi" userId="6fdc82f18fb42b5a" providerId="LiveId" clId="{5BCEABDF-6E7D-4FD9-8F7D-3FD4844D4B79}" dt="2018-09-13T03:01:01.336" v="6226" actId="26606"/>
          <ac:spMkLst>
            <pc:docMk/>
            <pc:sldMk cId="1534789143" sldId="270"/>
            <ac:spMk id="6" creationId="{1C1FFB0B-A53C-4E57-9597-AB5419D8AB75}"/>
          </ac:spMkLst>
        </pc:spChg>
        <pc:graphicFrameChg chg="add mod modGraphic">
          <ac:chgData name="Jianhui Shi" userId="6fdc82f18fb42b5a" providerId="LiveId" clId="{5BCEABDF-6E7D-4FD9-8F7D-3FD4844D4B79}" dt="2018-09-13T03:01:01.336" v="6226" actId="26606"/>
          <ac:graphicFrameMkLst>
            <pc:docMk/>
            <pc:sldMk cId="1534789143" sldId="270"/>
            <ac:graphicFrameMk id="8" creationId="{94C7AF5C-842D-4211-97A7-752FC7F11FC0}"/>
          </ac:graphicFrameMkLst>
        </pc:graphicFrameChg>
        <pc:picChg chg="add mod">
          <ac:chgData name="Jianhui Shi" userId="6fdc82f18fb42b5a" providerId="LiveId" clId="{5BCEABDF-6E7D-4FD9-8F7D-3FD4844D4B79}" dt="2018-09-13T03:17:05.556" v="7388" actId="14100"/>
          <ac:picMkLst>
            <pc:docMk/>
            <pc:sldMk cId="1534789143" sldId="270"/>
            <ac:picMk id="4" creationId="{2561C750-E02E-4276-BFE5-33DED1BD2559}"/>
          </ac:picMkLst>
        </pc:picChg>
      </pc:sldChg>
      <pc:sldChg chg="addSp modSp add mod setBg">
        <pc:chgData name="Jianhui Shi" userId="6fdc82f18fb42b5a" providerId="LiveId" clId="{5BCEABDF-6E7D-4FD9-8F7D-3FD4844D4B79}" dt="2018-09-13T02:33:55.808" v="5634" actId="20577"/>
        <pc:sldMkLst>
          <pc:docMk/>
          <pc:sldMk cId="4174459483" sldId="271"/>
        </pc:sldMkLst>
        <pc:spChg chg="mod">
          <ac:chgData name="Jianhui Shi" userId="6fdc82f18fb42b5a" providerId="LiveId" clId="{5BCEABDF-6E7D-4FD9-8F7D-3FD4844D4B79}" dt="2018-09-13T02:27:54.586" v="5370" actId="26606"/>
          <ac:spMkLst>
            <pc:docMk/>
            <pc:sldMk cId="4174459483" sldId="271"/>
            <ac:spMk id="2" creationId="{FF303148-A338-4A19-AF77-F346DEBEF631}"/>
          </ac:spMkLst>
        </pc:spChg>
        <pc:spChg chg="mod">
          <ac:chgData name="Jianhui Shi" userId="6fdc82f18fb42b5a" providerId="LiveId" clId="{5BCEABDF-6E7D-4FD9-8F7D-3FD4844D4B79}" dt="2018-09-13T02:33:55.808" v="5634" actId="20577"/>
          <ac:spMkLst>
            <pc:docMk/>
            <pc:sldMk cId="4174459483" sldId="271"/>
            <ac:spMk id="3" creationId="{E2D25992-EEAE-444A-A4B8-DED16754EE2C}"/>
          </ac:spMkLst>
        </pc:spChg>
        <pc:spChg chg="mod ord">
          <ac:chgData name="Jianhui Shi" userId="6fdc82f18fb42b5a" providerId="LiveId" clId="{5BCEABDF-6E7D-4FD9-8F7D-3FD4844D4B79}" dt="2018-09-13T02:27:54.586" v="5370" actId="26606"/>
          <ac:spMkLst>
            <pc:docMk/>
            <pc:sldMk cId="4174459483" sldId="271"/>
            <ac:spMk id="4" creationId="{89A3FCFB-27CA-43EA-8506-AF4C64EF253B}"/>
          </ac:spMkLst>
        </pc:spChg>
        <pc:picChg chg="add mod">
          <ac:chgData name="Jianhui Shi" userId="6fdc82f18fb42b5a" providerId="LiveId" clId="{5BCEABDF-6E7D-4FD9-8F7D-3FD4844D4B79}" dt="2018-09-13T02:27:54.586" v="5370" actId="26606"/>
          <ac:picMkLst>
            <pc:docMk/>
            <pc:sldMk cId="4174459483" sldId="271"/>
            <ac:picMk id="5" creationId="{FCE0C5A9-7780-4BA9-95CC-6A455888AD59}"/>
          </ac:picMkLst>
        </pc:picChg>
      </pc:sldChg>
      <pc:sldChg chg="addSp delSp modSp add mod setBg">
        <pc:chgData name="Jianhui Shi" userId="6fdc82f18fb42b5a" providerId="LiveId" clId="{5BCEABDF-6E7D-4FD9-8F7D-3FD4844D4B79}" dt="2018-09-13T03:01:18.165" v="6234" actId="20577"/>
        <pc:sldMkLst>
          <pc:docMk/>
          <pc:sldMk cId="2736622574" sldId="272"/>
        </pc:sldMkLst>
        <pc:spChg chg="mod">
          <ac:chgData name="Jianhui Shi" userId="6fdc82f18fb42b5a" providerId="LiveId" clId="{5BCEABDF-6E7D-4FD9-8F7D-3FD4844D4B79}" dt="2018-09-13T03:01:18.165" v="6234" actId="20577"/>
          <ac:spMkLst>
            <pc:docMk/>
            <pc:sldMk cId="2736622574" sldId="272"/>
            <ac:spMk id="2" creationId="{C75EE3F3-C2E5-4738-B58D-07998A9A045C}"/>
          </ac:spMkLst>
        </pc:spChg>
        <pc:spChg chg="del">
          <ac:chgData name="Jianhui Shi" userId="6fdc82f18fb42b5a" providerId="LiveId" clId="{5BCEABDF-6E7D-4FD9-8F7D-3FD4844D4B79}" dt="2018-09-13T02:36:20.838" v="5635"/>
          <ac:spMkLst>
            <pc:docMk/>
            <pc:sldMk cId="2736622574" sldId="272"/>
            <ac:spMk id="3" creationId="{12AF9CC4-7A7C-445C-8D49-2BA2D6EC6B37}"/>
          </ac:spMkLst>
        </pc:spChg>
        <pc:spChg chg="mod ord">
          <ac:chgData name="Jianhui Shi" userId="6fdc82f18fb42b5a" providerId="LiveId" clId="{5BCEABDF-6E7D-4FD9-8F7D-3FD4844D4B79}" dt="2018-09-13T03:00:35.575" v="6225" actId="26606"/>
          <ac:spMkLst>
            <pc:docMk/>
            <pc:sldMk cId="2736622574" sldId="272"/>
            <ac:spMk id="4" creationId="{EB367A7E-AC06-46FC-A613-1DE4F5E93463}"/>
          </ac:spMkLst>
        </pc:spChg>
        <pc:spChg chg="add del mod">
          <ac:chgData name="Jianhui Shi" userId="6fdc82f18fb42b5a" providerId="LiveId" clId="{5BCEABDF-6E7D-4FD9-8F7D-3FD4844D4B79}" dt="2018-09-13T02:37:05.844" v="5642"/>
          <ac:spMkLst>
            <pc:docMk/>
            <pc:sldMk cId="2736622574" sldId="272"/>
            <ac:spMk id="6" creationId="{5606D7BB-D28D-4FAC-AC58-F7B4A175D5C3}"/>
          </ac:spMkLst>
        </pc:spChg>
        <pc:spChg chg="add del mod">
          <ac:chgData name="Jianhui Shi" userId="6fdc82f18fb42b5a" providerId="LiveId" clId="{5BCEABDF-6E7D-4FD9-8F7D-3FD4844D4B79}" dt="2018-09-13T03:00:35.575" v="6225" actId="26606"/>
          <ac:spMkLst>
            <pc:docMk/>
            <pc:sldMk cId="2736622574" sldId="272"/>
            <ac:spMk id="7" creationId="{E9B0D67B-BAE0-45F3-AA01-2AF559C4E105}"/>
          </ac:spMkLst>
        </pc:spChg>
        <pc:spChg chg="add mod">
          <ac:chgData name="Jianhui Shi" userId="6fdc82f18fb42b5a" providerId="LiveId" clId="{5BCEABDF-6E7D-4FD9-8F7D-3FD4844D4B79}" dt="2018-09-13T02:43:07.549" v="5984" actId="478"/>
          <ac:spMkLst>
            <pc:docMk/>
            <pc:sldMk cId="2736622574" sldId="272"/>
            <ac:spMk id="10" creationId="{10BE532D-6A74-47F9-8793-02B7F4404F5C}"/>
          </ac:spMkLst>
        </pc:spChg>
        <pc:graphicFrameChg chg="add">
          <ac:chgData name="Jianhui Shi" userId="6fdc82f18fb42b5a" providerId="LiveId" clId="{5BCEABDF-6E7D-4FD9-8F7D-3FD4844D4B79}" dt="2018-09-13T03:00:35.575" v="6225" actId="26606"/>
          <ac:graphicFrameMkLst>
            <pc:docMk/>
            <pc:sldMk cId="2736622574" sldId="272"/>
            <ac:graphicFrameMk id="12" creationId="{ED6537E1-7B67-455C-9E1F-522D8A46B039}"/>
          </ac:graphicFrameMkLst>
        </pc:graphicFrameChg>
        <pc:picChg chg="add del mod">
          <ac:chgData name="Jianhui Shi" userId="6fdc82f18fb42b5a" providerId="LiveId" clId="{5BCEABDF-6E7D-4FD9-8F7D-3FD4844D4B79}" dt="2018-09-13T02:43:07.549" v="5984" actId="478"/>
          <ac:picMkLst>
            <pc:docMk/>
            <pc:sldMk cId="2736622574" sldId="272"/>
            <ac:picMk id="5" creationId="{B308BF33-0708-4D86-A2E7-28BD69031B2F}"/>
          </ac:picMkLst>
        </pc:picChg>
        <pc:picChg chg="add mod ord">
          <ac:chgData name="Jianhui Shi" userId="6fdc82f18fb42b5a" providerId="LiveId" clId="{5BCEABDF-6E7D-4FD9-8F7D-3FD4844D4B79}" dt="2018-09-13T03:00:35.575" v="6225" actId="26606"/>
          <ac:picMkLst>
            <pc:docMk/>
            <pc:sldMk cId="2736622574" sldId="272"/>
            <ac:picMk id="8" creationId="{09CC0C1D-6685-41A8-8BDC-5DF3D3F9DA8A}"/>
          </ac:picMkLst>
        </pc:picChg>
      </pc:sldChg>
      <pc:sldChg chg="addSp delSp modSp add mod setBg">
        <pc:chgData name="Jianhui Shi" userId="6fdc82f18fb42b5a" providerId="LiveId" clId="{5BCEABDF-6E7D-4FD9-8F7D-3FD4844D4B79}" dt="2018-09-13T03:06:03.549" v="6663" actId="20577"/>
        <pc:sldMkLst>
          <pc:docMk/>
          <pc:sldMk cId="1165908021" sldId="273"/>
        </pc:sldMkLst>
        <pc:spChg chg="mod">
          <ac:chgData name="Jianhui Shi" userId="6fdc82f18fb42b5a" providerId="LiveId" clId="{5BCEABDF-6E7D-4FD9-8F7D-3FD4844D4B79}" dt="2018-09-13T02:59:57.312" v="6223" actId="26606"/>
          <ac:spMkLst>
            <pc:docMk/>
            <pc:sldMk cId="1165908021" sldId="273"/>
            <ac:spMk id="2" creationId="{ABE4F6A5-5BE3-4FE0-9611-6D22AD128084}"/>
          </ac:spMkLst>
        </pc:spChg>
        <pc:spChg chg="del">
          <ac:chgData name="Jianhui Shi" userId="6fdc82f18fb42b5a" providerId="LiveId" clId="{5BCEABDF-6E7D-4FD9-8F7D-3FD4844D4B79}" dt="2018-09-13T02:59:47.460" v="6221"/>
          <ac:spMkLst>
            <pc:docMk/>
            <pc:sldMk cId="1165908021" sldId="273"/>
            <ac:spMk id="3" creationId="{37D034DA-A794-45C9-A8A0-F6A2D8E2B5FB}"/>
          </ac:spMkLst>
        </pc:spChg>
        <pc:spChg chg="mod">
          <ac:chgData name="Jianhui Shi" userId="6fdc82f18fb42b5a" providerId="LiveId" clId="{5BCEABDF-6E7D-4FD9-8F7D-3FD4844D4B79}" dt="2018-09-13T02:59:57.312" v="6223" actId="26606"/>
          <ac:spMkLst>
            <pc:docMk/>
            <pc:sldMk cId="1165908021" sldId="273"/>
            <ac:spMk id="4" creationId="{0726651C-3FA1-4AEC-9A23-9A73F0E1D3FD}"/>
          </ac:spMkLst>
        </pc:spChg>
        <pc:spChg chg="add mod">
          <ac:chgData name="Jianhui Shi" userId="6fdc82f18fb42b5a" providerId="LiveId" clId="{5BCEABDF-6E7D-4FD9-8F7D-3FD4844D4B79}" dt="2018-09-13T03:06:03.549" v="6663" actId="20577"/>
          <ac:spMkLst>
            <pc:docMk/>
            <pc:sldMk cId="1165908021" sldId="273"/>
            <ac:spMk id="10" creationId="{539C5C39-91CB-4D8A-B089-4FD0B0468243}"/>
          </ac:spMkLst>
        </pc:spChg>
        <pc:picChg chg="add del mod">
          <ac:chgData name="Jianhui Shi" userId="6fdc82f18fb42b5a" providerId="LiveId" clId="{5BCEABDF-6E7D-4FD9-8F7D-3FD4844D4B79}" dt="2018-09-13T02:59:57.312" v="6223" actId="26606"/>
          <ac:picMkLst>
            <pc:docMk/>
            <pc:sldMk cId="1165908021" sldId="273"/>
            <ac:picMk id="5" creationId="{5E2EF7CF-65F7-4015-AF95-0EEC7B0467B3}"/>
          </ac:picMkLst>
        </pc:picChg>
        <pc:picChg chg="add">
          <ac:chgData name="Jianhui Shi" userId="6fdc82f18fb42b5a" providerId="LiveId" clId="{5BCEABDF-6E7D-4FD9-8F7D-3FD4844D4B79}" dt="2018-09-13T02:59:57.312" v="6223" actId="26606"/>
          <ac:picMkLst>
            <pc:docMk/>
            <pc:sldMk cId="1165908021" sldId="273"/>
            <ac:picMk id="8" creationId="{5E2EF7CF-65F7-4015-AF95-0EEC7B0467B3}"/>
          </ac:picMkLst>
        </pc:picChg>
      </pc:sldChg>
      <pc:sldChg chg="addSp modSp add mod setBg">
        <pc:chgData name="Jianhui Shi" userId="6fdc82f18fb42b5a" providerId="LiveId" clId="{5BCEABDF-6E7D-4FD9-8F7D-3FD4844D4B79}" dt="2018-09-13T03:15:50.669" v="7386" actId="20577"/>
        <pc:sldMkLst>
          <pc:docMk/>
          <pc:sldMk cId="507562094" sldId="274"/>
        </pc:sldMkLst>
        <pc:spChg chg="mod">
          <ac:chgData name="Jianhui Shi" userId="6fdc82f18fb42b5a" providerId="LiveId" clId="{5BCEABDF-6E7D-4FD9-8F7D-3FD4844D4B79}" dt="2018-09-13T03:10:17.988" v="6924" actId="26606"/>
          <ac:spMkLst>
            <pc:docMk/>
            <pc:sldMk cId="507562094" sldId="274"/>
            <ac:spMk id="2" creationId="{9C72D962-059D-49C5-9E50-DE33D636D895}"/>
          </ac:spMkLst>
        </pc:spChg>
        <pc:spChg chg="mod">
          <ac:chgData name="Jianhui Shi" userId="6fdc82f18fb42b5a" providerId="LiveId" clId="{5BCEABDF-6E7D-4FD9-8F7D-3FD4844D4B79}" dt="2018-09-13T03:15:50.669" v="7386" actId="20577"/>
          <ac:spMkLst>
            <pc:docMk/>
            <pc:sldMk cId="507562094" sldId="274"/>
            <ac:spMk id="3" creationId="{DE65EB7B-F3A6-47FD-A223-33E0DDC39CCD}"/>
          </ac:spMkLst>
        </pc:spChg>
        <pc:spChg chg="mod ord">
          <ac:chgData name="Jianhui Shi" userId="6fdc82f18fb42b5a" providerId="LiveId" clId="{5BCEABDF-6E7D-4FD9-8F7D-3FD4844D4B79}" dt="2018-09-13T03:10:17.988" v="6924" actId="26606"/>
          <ac:spMkLst>
            <pc:docMk/>
            <pc:sldMk cId="507562094" sldId="274"/>
            <ac:spMk id="4" creationId="{64DB4088-CFAB-4F57-9391-A3693F7EDEF1}"/>
          </ac:spMkLst>
        </pc:spChg>
        <pc:picChg chg="add mod">
          <ac:chgData name="Jianhui Shi" userId="6fdc82f18fb42b5a" providerId="LiveId" clId="{5BCEABDF-6E7D-4FD9-8F7D-3FD4844D4B79}" dt="2018-09-13T03:10:17.988" v="6924" actId="26606"/>
          <ac:picMkLst>
            <pc:docMk/>
            <pc:sldMk cId="507562094" sldId="274"/>
            <ac:picMk id="5" creationId="{2701A285-8ABD-4B34-8C69-FB89886FAA6E}"/>
          </ac:picMkLst>
        </pc:picChg>
      </pc:sldChg>
      <pc:sldChg chg="addSp modSp add mod setBg">
        <pc:chgData name="Jianhui Shi" userId="6fdc82f18fb42b5a" providerId="LiveId" clId="{5BCEABDF-6E7D-4FD9-8F7D-3FD4844D4B79}" dt="2018-09-13T11:44:28.655" v="7997" actId="113"/>
        <pc:sldMkLst>
          <pc:docMk/>
          <pc:sldMk cId="2386642349" sldId="275"/>
        </pc:sldMkLst>
        <pc:spChg chg="mod">
          <ac:chgData name="Jianhui Shi" userId="6fdc82f18fb42b5a" providerId="LiveId" clId="{5BCEABDF-6E7D-4FD9-8F7D-3FD4844D4B79}" dt="2018-09-13T11:37:56.626" v="7706" actId="26606"/>
          <ac:spMkLst>
            <pc:docMk/>
            <pc:sldMk cId="2386642349" sldId="275"/>
            <ac:spMk id="2" creationId="{B6843842-9100-4C4A-844B-DE31E5C37DAA}"/>
          </ac:spMkLst>
        </pc:spChg>
        <pc:spChg chg="mod">
          <ac:chgData name="Jianhui Shi" userId="6fdc82f18fb42b5a" providerId="LiveId" clId="{5BCEABDF-6E7D-4FD9-8F7D-3FD4844D4B79}" dt="2018-09-13T11:44:28.655" v="7997" actId="113"/>
          <ac:spMkLst>
            <pc:docMk/>
            <pc:sldMk cId="2386642349" sldId="275"/>
            <ac:spMk id="3" creationId="{454969B5-D212-4BD1-BEF9-5B9CA534B216}"/>
          </ac:spMkLst>
        </pc:spChg>
        <pc:spChg chg="mod ord">
          <ac:chgData name="Jianhui Shi" userId="6fdc82f18fb42b5a" providerId="LiveId" clId="{5BCEABDF-6E7D-4FD9-8F7D-3FD4844D4B79}" dt="2018-09-13T11:37:56.626" v="7706" actId="26606"/>
          <ac:spMkLst>
            <pc:docMk/>
            <pc:sldMk cId="2386642349" sldId="275"/>
            <ac:spMk id="4" creationId="{A6C999D2-4725-4660-9865-DA08DBA6FC20}"/>
          </ac:spMkLst>
        </pc:spChg>
        <pc:picChg chg="add mod">
          <ac:chgData name="Jianhui Shi" userId="6fdc82f18fb42b5a" providerId="LiveId" clId="{5BCEABDF-6E7D-4FD9-8F7D-3FD4844D4B79}" dt="2018-09-13T11:37:56.626" v="7706" actId="26606"/>
          <ac:picMkLst>
            <pc:docMk/>
            <pc:sldMk cId="2386642349" sldId="275"/>
            <ac:picMk id="5" creationId="{159C4182-76C9-44E4-95EE-2B79A515D02C}"/>
          </ac:picMkLst>
        </pc:picChg>
      </pc:sldChg>
      <pc:sldChg chg="addSp delSp modSp add">
        <pc:chgData name="Jianhui Shi" userId="6fdc82f18fb42b5a" providerId="LiveId" clId="{5BCEABDF-6E7D-4FD9-8F7D-3FD4844D4B79}" dt="2018-09-13T11:43:55.892" v="7995" actId="20577"/>
        <pc:sldMkLst>
          <pc:docMk/>
          <pc:sldMk cId="3938718939" sldId="276"/>
        </pc:sldMkLst>
        <pc:spChg chg="mod">
          <ac:chgData name="Jianhui Shi" userId="6fdc82f18fb42b5a" providerId="LiveId" clId="{5BCEABDF-6E7D-4FD9-8F7D-3FD4844D4B79}" dt="2018-09-13T11:43:55.892" v="7995" actId="20577"/>
          <ac:spMkLst>
            <pc:docMk/>
            <pc:sldMk cId="3938718939" sldId="276"/>
            <ac:spMk id="2" creationId="{F92F58D2-0DE8-4742-B800-797DC8F11A3D}"/>
          </ac:spMkLst>
        </pc:spChg>
        <pc:spChg chg="del">
          <ac:chgData name="Jianhui Shi" userId="6fdc82f18fb42b5a" providerId="LiveId" clId="{5BCEABDF-6E7D-4FD9-8F7D-3FD4844D4B79}" dt="2018-09-13T11:43:22.030" v="7942"/>
          <ac:spMkLst>
            <pc:docMk/>
            <pc:sldMk cId="3938718939" sldId="276"/>
            <ac:spMk id="3" creationId="{E5CFAE2E-19B4-4DA7-B210-AD6FBB526DE0}"/>
          </ac:spMkLst>
        </pc:spChg>
        <pc:picChg chg="add mod">
          <ac:chgData name="Jianhui Shi" userId="6fdc82f18fb42b5a" providerId="LiveId" clId="{5BCEABDF-6E7D-4FD9-8F7D-3FD4844D4B79}" dt="2018-09-13T11:43:22.030" v="7942"/>
          <ac:picMkLst>
            <pc:docMk/>
            <pc:sldMk cId="3938718939" sldId="276"/>
            <ac:picMk id="5" creationId="{CF5AFBCB-2DFC-4AD7-987F-26A09AC40334}"/>
          </ac:picMkLst>
        </pc:picChg>
      </pc:sldChg>
      <pc:sldChg chg="modSp add">
        <pc:chgData name="Jianhui Shi" userId="6fdc82f18fb42b5a" providerId="LiveId" clId="{5BCEABDF-6E7D-4FD9-8F7D-3FD4844D4B79}" dt="2018-09-13T11:50:58.204" v="8443"/>
        <pc:sldMkLst>
          <pc:docMk/>
          <pc:sldMk cId="1829296030" sldId="277"/>
        </pc:sldMkLst>
        <pc:spChg chg="mod">
          <ac:chgData name="Jianhui Shi" userId="6fdc82f18fb42b5a" providerId="LiveId" clId="{5BCEABDF-6E7D-4FD9-8F7D-3FD4844D4B79}" dt="2018-09-13T11:44:45.021" v="8021" actId="20577"/>
          <ac:spMkLst>
            <pc:docMk/>
            <pc:sldMk cId="1829296030" sldId="277"/>
            <ac:spMk id="2" creationId="{4DCCE0A6-1FBC-4AFD-B98A-4907C4BED7EB}"/>
          </ac:spMkLst>
        </pc:spChg>
        <pc:spChg chg="mod">
          <ac:chgData name="Jianhui Shi" userId="6fdc82f18fb42b5a" providerId="LiveId" clId="{5BCEABDF-6E7D-4FD9-8F7D-3FD4844D4B79}" dt="2018-09-13T11:50:58.204" v="8443"/>
          <ac:spMkLst>
            <pc:docMk/>
            <pc:sldMk cId="1829296030" sldId="277"/>
            <ac:spMk id="3" creationId="{1101A01C-D45E-42E1-B5AC-0A1F28616520}"/>
          </ac:spMkLst>
        </pc:spChg>
      </pc:sldChg>
      <pc:sldChg chg="addSp delSp modSp add mod setBg">
        <pc:chgData name="Jianhui Shi" userId="6fdc82f18fb42b5a" providerId="LiveId" clId="{5BCEABDF-6E7D-4FD9-8F7D-3FD4844D4B79}" dt="2018-09-13T11:59:23.242" v="8867" actId="26606"/>
        <pc:sldMkLst>
          <pc:docMk/>
          <pc:sldMk cId="4083809631" sldId="278"/>
        </pc:sldMkLst>
        <pc:spChg chg="mod">
          <ac:chgData name="Jianhui Shi" userId="6fdc82f18fb42b5a" providerId="LiveId" clId="{5BCEABDF-6E7D-4FD9-8F7D-3FD4844D4B79}" dt="2018-09-13T11:59:23.242" v="8867" actId="26606"/>
          <ac:spMkLst>
            <pc:docMk/>
            <pc:sldMk cId="4083809631" sldId="278"/>
            <ac:spMk id="2" creationId="{D78CAEFB-BB9E-42C5-8853-5216BDC7F92C}"/>
          </ac:spMkLst>
        </pc:spChg>
        <pc:spChg chg="del mod">
          <ac:chgData name="Jianhui Shi" userId="6fdc82f18fb42b5a" providerId="LiveId" clId="{5BCEABDF-6E7D-4FD9-8F7D-3FD4844D4B79}" dt="2018-09-13T11:55:54.015" v="8774" actId="26606"/>
          <ac:spMkLst>
            <pc:docMk/>
            <pc:sldMk cId="4083809631" sldId="278"/>
            <ac:spMk id="3" creationId="{BD8DD47F-1F5F-4768-9539-408823F17002}"/>
          </ac:spMkLst>
        </pc:spChg>
        <pc:spChg chg="mod ord">
          <ac:chgData name="Jianhui Shi" userId="6fdc82f18fb42b5a" providerId="LiveId" clId="{5BCEABDF-6E7D-4FD9-8F7D-3FD4844D4B79}" dt="2018-09-13T11:59:23.242" v="8867" actId="26606"/>
          <ac:spMkLst>
            <pc:docMk/>
            <pc:sldMk cId="4083809631" sldId="278"/>
            <ac:spMk id="4" creationId="{8A43E1EF-D318-49A8-B2A1-BAF35AB344EF}"/>
          </ac:spMkLst>
        </pc:spChg>
        <pc:spChg chg="add del">
          <ac:chgData name="Jianhui Shi" userId="6fdc82f18fb42b5a" providerId="LiveId" clId="{5BCEABDF-6E7D-4FD9-8F7D-3FD4844D4B79}" dt="2018-09-13T11:59:23.242" v="8867" actId="26606"/>
          <ac:spMkLst>
            <pc:docMk/>
            <pc:sldMk cId="4083809631" sldId="278"/>
            <ac:spMk id="12" creationId="{374BD3A9-25D1-4691-BE05-149182EC4C13}"/>
          </ac:spMkLst>
        </pc:spChg>
        <pc:spChg chg="add del">
          <ac:chgData name="Jianhui Shi" userId="6fdc82f18fb42b5a" providerId="LiveId" clId="{5BCEABDF-6E7D-4FD9-8F7D-3FD4844D4B79}" dt="2018-09-13T11:59:23.242" v="8867" actId="26606"/>
          <ac:spMkLst>
            <pc:docMk/>
            <pc:sldMk cId="4083809631" sldId="278"/>
            <ac:spMk id="14" creationId="{8D49CF1A-01DD-4115-A6BB-CFA8F704534E}"/>
          </ac:spMkLst>
        </pc:spChg>
        <pc:spChg chg="add del">
          <ac:chgData name="Jianhui Shi" userId="6fdc82f18fb42b5a" providerId="LiveId" clId="{5BCEABDF-6E7D-4FD9-8F7D-3FD4844D4B79}" dt="2018-09-13T11:59:23.242" v="8867" actId="26606"/>
          <ac:spMkLst>
            <pc:docMk/>
            <pc:sldMk cId="4083809631" sldId="278"/>
            <ac:spMk id="16" creationId="{5FDAFA16-9D2D-4BEC-89D0-B4EABEE911B1}"/>
          </ac:spMkLst>
        </pc:spChg>
        <pc:graphicFrameChg chg="add mod modGraphic">
          <ac:chgData name="Jianhui Shi" userId="6fdc82f18fb42b5a" providerId="LiveId" clId="{5BCEABDF-6E7D-4FD9-8F7D-3FD4844D4B79}" dt="2018-09-13T11:59:23.242" v="8867" actId="26606"/>
          <ac:graphicFrameMkLst>
            <pc:docMk/>
            <pc:sldMk cId="4083809631" sldId="278"/>
            <ac:graphicFrameMk id="7" creationId="{18C62772-4BF7-465A-8DA9-53F77CF1E1DD}"/>
          </ac:graphicFrameMkLst>
        </pc:graphicFrameChg>
        <pc:picChg chg="add mod">
          <ac:chgData name="Jianhui Shi" userId="6fdc82f18fb42b5a" providerId="LiveId" clId="{5BCEABDF-6E7D-4FD9-8F7D-3FD4844D4B79}" dt="2018-09-13T11:59:23.242" v="8867" actId="26606"/>
          <ac:picMkLst>
            <pc:docMk/>
            <pc:sldMk cId="4083809631" sldId="278"/>
            <ac:picMk id="5" creationId="{E529D5FD-03C5-4B9A-9900-DA3CD6A631FE}"/>
          </ac:picMkLst>
        </pc:picChg>
      </pc:sldChg>
      <pc:sldChg chg="addSp modSp add mod setBg">
        <pc:chgData name="Jianhui Shi" userId="6fdc82f18fb42b5a" providerId="LiveId" clId="{5BCEABDF-6E7D-4FD9-8F7D-3FD4844D4B79}" dt="2018-09-13T12:21:08.001" v="9297" actId="20577"/>
        <pc:sldMkLst>
          <pc:docMk/>
          <pc:sldMk cId="2424881742" sldId="279"/>
        </pc:sldMkLst>
        <pc:spChg chg="mod">
          <ac:chgData name="Jianhui Shi" userId="6fdc82f18fb42b5a" providerId="LiveId" clId="{5BCEABDF-6E7D-4FD9-8F7D-3FD4844D4B79}" dt="2018-09-13T12:08:32.003" v="9077" actId="26606"/>
          <ac:spMkLst>
            <pc:docMk/>
            <pc:sldMk cId="2424881742" sldId="279"/>
            <ac:spMk id="2" creationId="{ED55D2B5-2172-444C-A573-523671AF22E9}"/>
          </ac:spMkLst>
        </pc:spChg>
        <pc:spChg chg="mod">
          <ac:chgData name="Jianhui Shi" userId="6fdc82f18fb42b5a" providerId="LiveId" clId="{5BCEABDF-6E7D-4FD9-8F7D-3FD4844D4B79}" dt="2018-09-13T12:21:08.001" v="9297" actId="20577"/>
          <ac:spMkLst>
            <pc:docMk/>
            <pc:sldMk cId="2424881742" sldId="279"/>
            <ac:spMk id="3" creationId="{85175D16-3CC5-4E1F-9ECE-AF9C2919AA5D}"/>
          </ac:spMkLst>
        </pc:spChg>
        <pc:spChg chg="mod">
          <ac:chgData name="Jianhui Shi" userId="6fdc82f18fb42b5a" providerId="LiveId" clId="{5BCEABDF-6E7D-4FD9-8F7D-3FD4844D4B79}" dt="2018-09-13T12:08:32.003" v="9077" actId="26606"/>
          <ac:spMkLst>
            <pc:docMk/>
            <pc:sldMk cId="2424881742" sldId="279"/>
            <ac:spMk id="4" creationId="{3717A531-8492-403D-AC4D-E2F1D901BAB4}"/>
          </ac:spMkLst>
        </pc:spChg>
        <pc:spChg chg="add">
          <ac:chgData name="Jianhui Shi" userId="6fdc82f18fb42b5a" providerId="LiveId" clId="{5BCEABDF-6E7D-4FD9-8F7D-3FD4844D4B79}" dt="2018-09-13T12:08:32.003" v="9077" actId="26606"/>
          <ac:spMkLst>
            <pc:docMk/>
            <pc:sldMk cId="2424881742" sldId="279"/>
            <ac:spMk id="10" creationId="{2D6CE9D5-28BB-4329-B5E2-B06131F27F5B}"/>
          </ac:spMkLst>
        </pc:spChg>
        <pc:spChg chg="add">
          <ac:chgData name="Jianhui Shi" userId="6fdc82f18fb42b5a" providerId="LiveId" clId="{5BCEABDF-6E7D-4FD9-8F7D-3FD4844D4B79}" dt="2018-09-13T12:08:32.003" v="9077" actId="26606"/>
          <ac:spMkLst>
            <pc:docMk/>
            <pc:sldMk cId="2424881742" sldId="279"/>
            <ac:spMk id="12" creationId="{8D9F7D40-5D59-4F59-A331-D8F7710AC903}"/>
          </ac:spMkLst>
        </pc:spChg>
        <pc:spChg chg="add">
          <ac:chgData name="Jianhui Shi" userId="6fdc82f18fb42b5a" providerId="LiveId" clId="{5BCEABDF-6E7D-4FD9-8F7D-3FD4844D4B79}" dt="2018-09-13T12:08:32.003" v="9077" actId="26606"/>
          <ac:spMkLst>
            <pc:docMk/>
            <pc:sldMk cId="2424881742" sldId="279"/>
            <ac:spMk id="14" creationId="{E2B1BC2F-AEBF-4990-A7F9-197AAF28BC7A}"/>
          </ac:spMkLst>
        </pc:spChg>
        <pc:picChg chg="add mod ord">
          <ac:chgData name="Jianhui Shi" userId="6fdc82f18fb42b5a" providerId="LiveId" clId="{5BCEABDF-6E7D-4FD9-8F7D-3FD4844D4B79}" dt="2018-09-13T12:08:32.003" v="9077" actId="26606"/>
          <ac:picMkLst>
            <pc:docMk/>
            <pc:sldMk cId="2424881742" sldId="279"/>
            <ac:picMk id="5" creationId="{D1F8C908-695C-45B9-A17A-BA12C74502DF}"/>
          </ac:picMkLst>
        </pc:picChg>
      </pc:sldChg>
      <pc:sldChg chg="addSp modSp add mod setBg">
        <pc:chgData name="Jianhui Shi" userId="6fdc82f18fb42b5a" providerId="LiveId" clId="{5BCEABDF-6E7D-4FD9-8F7D-3FD4844D4B79}" dt="2018-09-13T12:27:28.564" v="9731" actId="20577"/>
        <pc:sldMkLst>
          <pc:docMk/>
          <pc:sldMk cId="3365590309" sldId="280"/>
        </pc:sldMkLst>
        <pc:spChg chg="mod">
          <ac:chgData name="Jianhui Shi" userId="6fdc82f18fb42b5a" providerId="LiveId" clId="{5BCEABDF-6E7D-4FD9-8F7D-3FD4844D4B79}" dt="2018-09-13T12:24:44.297" v="9476" actId="26606"/>
          <ac:spMkLst>
            <pc:docMk/>
            <pc:sldMk cId="3365590309" sldId="280"/>
            <ac:spMk id="2" creationId="{212D3100-6660-4807-BD3C-08FA504FED81}"/>
          </ac:spMkLst>
        </pc:spChg>
        <pc:spChg chg="mod">
          <ac:chgData name="Jianhui Shi" userId="6fdc82f18fb42b5a" providerId="LiveId" clId="{5BCEABDF-6E7D-4FD9-8F7D-3FD4844D4B79}" dt="2018-09-13T12:27:28.564" v="9731" actId="20577"/>
          <ac:spMkLst>
            <pc:docMk/>
            <pc:sldMk cId="3365590309" sldId="280"/>
            <ac:spMk id="3" creationId="{280EC0AE-15A3-460C-9769-A8008B7C1A1E}"/>
          </ac:spMkLst>
        </pc:spChg>
        <pc:spChg chg="mod ord">
          <ac:chgData name="Jianhui Shi" userId="6fdc82f18fb42b5a" providerId="LiveId" clId="{5BCEABDF-6E7D-4FD9-8F7D-3FD4844D4B79}" dt="2018-09-13T12:24:44.297" v="9476" actId="26606"/>
          <ac:spMkLst>
            <pc:docMk/>
            <pc:sldMk cId="3365590309" sldId="280"/>
            <ac:spMk id="4" creationId="{450CF5B6-A34E-446A-9F9A-0075DD74A593}"/>
          </ac:spMkLst>
        </pc:spChg>
        <pc:spChg chg="add">
          <ac:chgData name="Jianhui Shi" userId="6fdc82f18fb42b5a" providerId="LiveId" clId="{5BCEABDF-6E7D-4FD9-8F7D-3FD4844D4B79}" dt="2018-09-13T12:24:44.297" v="9476" actId="26606"/>
          <ac:spMkLst>
            <pc:docMk/>
            <pc:sldMk cId="3365590309" sldId="280"/>
            <ac:spMk id="10" creationId="{2D6CE9D5-28BB-4329-B5E2-B06131F27F5B}"/>
          </ac:spMkLst>
        </pc:spChg>
        <pc:spChg chg="add">
          <ac:chgData name="Jianhui Shi" userId="6fdc82f18fb42b5a" providerId="LiveId" clId="{5BCEABDF-6E7D-4FD9-8F7D-3FD4844D4B79}" dt="2018-09-13T12:24:44.297" v="9476" actId="26606"/>
          <ac:spMkLst>
            <pc:docMk/>
            <pc:sldMk cId="3365590309" sldId="280"/>
            <ac:spMk id="12" creationId="{8D9F7D40-5D59-4F59-A331-D8F7710AC903}"/>
          </ac:spMkLst>
        </pc:spChg>
        <pc:spChg chg="add">
          <ac:chgData name="Jianhui Shi" userId="6fdc82f18fb42b5a" providerId="LiveId" clId="{5BCEABDF-6E7D-4FD9-8F7D-3FD4844D4B79}" dt="2018-09-13T12:24:44.297" v="9476" actId="26606"/>
          <ac:spMkLst>
            <pc:docMk/>
            <pc:sldMk cId="3365590309" sldId="280"/>
            <ac:spMk id="14" creationId="{E2B1BC2F-AEBF-4990-A7F9-197AAF28BC7A}"/>
          </ac:spMkLst>
        </pc:spChg>
        <pc:picChg chg="add mod ord">
          <ac:chgData name="Jianhui Shi" userId="6fdc82f18fb42b5a" providerId="LiveId" clId="{5BCEABDF-6E7D-4FD9-8F7D-3FD4844D4B79}" dt="2018-09-13T12:24:44.297" v="9476" actId="26606"/>
          <ac:picMkLst>
            <pc:docMk/>
            <pc:sldMk cId="3365590309" sldId="280"/>
            <ac:picMk id="5" creationId="{F194EC0F-70DC-4AEF-B02D-0C0A6D7977D4}"/>
          </ac:picMkLst>
        </pc:picChg>
      </pc:sldChg>
      <pc:sldChg chg="addSp modSp add mod setBg">
        <pc:chgData name="Jianhui Shi" userId="6fdc82f18fb42b5a" providerId="LiveId" clId="{5BCEABDF-6E7D-4FD9-8F7D-3FD4844D4B79}" dt="2018-09-13T12:39:56.748" v="10276" actId="5793"/>
        <pc:sldMkLst>
          <pc:docMk/>
          <pc:sldMk cId="1795109458" sldId="281"/>
        </pc:sldMkLst>
        <pc:spChg chg="mod">
          <ac:chgData name="Jianhui Shi" userId="6fdc82f18fb42b5a" providerId="LiveId" clId="{5BCEABDF-6E7D-4FD9-8F7D-3FD4844D4B79}" dt="2018-09-13T12:38:31.224" v="10262" actId="26606"/>
          <ac:spMkLst>
            <pc:docMk/>
            <pc:sldMk cId="1795109458" sldId="281"/>
            <ac:spMk id="2" creationId="{3FBD76F5-8DB4-44D5-B95D-8A0A9E09756D}"/>
          </ac:spMkLst>
        </pc:spChg>
        <pc:spChg chg="mod">
          <ac:chgData name="Jianhui Shi" userId="6fdc82f18fb42b5a" providerId="LiveId" clId="{5BCEABDF-6E7D-4FD9-8F7D-3FD4844D4B79}" dt="2018-09-13T12:39:56.748" v="10276" actId="5793"/>
          <ac:spMkLst>
            <pc:docMk/>
            <pc:sldMk cId="1795109458" sldId="281"/>
            <ac:spMk id="3" creationId="{91743DAE-4D2F-4B45-A431-784D65E4378D}"/>
          </ac:spMkLst>
        </pc:spChg>
        <pc:spChg chg="mod ord">
          <ac:chgData name="Jianhui Shi" userId="6fdc82f18fb42b5a" providerId="LiveId" clId="{5BCEABDF-6E7D-4FD9-8F7D-3FD4844D4B79}" dt="2018-09-13T12:38:31.224" v="10262" actId="26606"/>
          <ac:spMkLst>
            <pc:docMk/>
            <pc:sldMk cId="1795109458" sldId="281"/>
            <ac:spMk id="4" creationId="{5DA6F8A4-2FA4-4AF0-ABF6-FEBFFD3D413E}"/>
          </ac:spMkLst>
        </pc:spChg>
        <pc:picChg chg="add mod">
          <ac:chgData name="Jianhui Shi" userId="6fdc82f18fb42b5a" providerId="LiveId" clId="{5BCEABDF-6E7D-4FD9-8F7D-3FD4844D4B79}" dt="2018-09-13T12:38:31.224" v="10262" actId="26606"/>
          <ac:picMkLst>
            <pc:docMk/>
            <pc:sldMk cId="1795109458" sldId="281"/>
            <ac:picMk id="5" creationId="{67812A58-0792-42A7-BEB5-7B1592FAE01D}"/>
          </ac:picMkLst>
        </pc:picChg>
      </pc:sldChg>
      <pc:sldChg chg="addSp modSp add mod setBg">
        <pc:chgData name="Jianhui Shi" userId="6fdc82f18fb42b5a" providerId="LiveId" clId="{5BCEABDF-6E7D-4FD9-8F7D-3FD4844D4B79}" dt="2018-09-13T13:06:11.274" v="11185" actId="20577"/>
        <pc:sldMkLst>
          <pc:docMk/>
          <pc:sldMk cId="2068953246" sldId="282"/>
        </pc:sldMkLst>
        <pc:spChg chg="mod">
          <ac:chgData name="Jianhui Shi" userId="6fdc82f18fb42b5a" providerId="LiveId" clId="{5BCEABDF-6E7D-4FD9-8F7D-3FD4844D4B79}" dt="2018-09-13T12:49:54.031" v="10635" actId="26606"/>
          <ac:spMkLst>
            <pc:docMk/>
            <pc:sldMk cId="2068953246" sldId="282"/>
            <ac:spMk id="2" creationId="{5BE500BA-6A5D-490A-8B4F-4EFEE52C645D}"/>
          </ac:spMkLst>
        </pc:spChg>
        <pc:spChg chg="mod">
          <ac:chgData name="Jianhui Shi" userId="6fdc82f18fb42b5a" providerId="LiveId" clId="{5BCEABDF-6E7D-4FD9-8F7D-3FD4844D4B79}" dt="2018-09-13T13:06:11.274" v="11185" actId="20577"/>
          <ac:spMkLst>
            <pc:docMk/>
            <pc:sldMk cId="2068953246" sldId="282"/>
            <ac:spMk id="3" creationId="{881C0326-EDE6-49FE-BF14-8C6211D0FC24}"/>
          </ac:spMkLst>
        </pc:spChg>
        <pc:spChg chg="mod ord">
          <ac:chgData name="Jianhui Shi" userId="6fdc82f18fb42b5a" providerId="LiveId" clId="{5BCEABDF-6E7D-4FD9-8F7D-3FD4844D4B79}" dt="2018-09-13T12:44:36.200" v="10312" actId="26606"/>
          <ac:spMkLst>
            <pc:docMk/>
            <pc:sldMk cId="2068953246" sldId="282"/>
            <ac:spMk id="4" creationId="{02BB4A05-5E54-481D-89AB-7295D51AA0AA}"/>
          </ac:spMkLst>
        </pc:spChg>
        <pc:picChg chg="add mod">
          <ac:chgData name="Jianhui Shi" userId="6fdc82f18fb42b5a" providerId="LiveId" clId="{5BCEABDF-6E7D-4FD9-8F7D-3FD4844D4B79}" dt="2018-09-13T12:49:54.031" v="10635" actId="26606"/>
          <ac:picMkLst>
            <pc:docMk/>
            <pc:sldMk cId="2068953246" sldId="282"/>
            <ac:picMk id="5" creationId="{17510C0F-4398-486D-9A1E-FDD7188D409C}"/>
          </ac:picMkLst>
        </pc:picChg>
      </pc:sldChg>
      <pc:sldChg chg="modSp add">
        <pc:chgData name="Jianhui Shi" userId="6fdc82f18fb42b5a" providerId="LiveId" clId="{5BCEABDF-6E7D-4FD9-8F7D-3FD4844D4B79}" dt="2018-09-13T17:26:43.563" v="11710" actId="20577"/>
        <pc:sldMkLst>
          <pc:docMk/>
          <pc:sldMk cId="1117876560" sldId="283"/>
        </pc:sldMkLst>
        <pc:spChg chg="mod">
          <ac:chgData name="Jianhui Shi" userId="6fdc82f18fb42b5a" providerId="LiveId" clId="{5BCEABDF-6E7D-4FD9-8F7D-3FD4844D4B79}" dt="2018-09-13T13:07:33.236" v="11207" actId="20577"/>
          <ac:spMkLst>
            <pc:docMk/>
            <pc:sldMk cId="1117876560" sldId="283"/>
            <ac:spMk id="2" creationId="{C12A6D48-0AC8-4B50-BC41-D4EC22883D35}"/>
          </ac:spMkLst>
        </pc:spChg>
        <pc:spChg chg="mod">
          <ac:chgData name="Jianhui Shi" userId="6fdc82f18fb42b5a" providerId="LiveId" clId="{5BCEABDF-6E7D-4FD9-8F7D-3FD4844D4B79}" dt="2018-09-13T17:26:43.563" v="11710" actId="20577"/>
          <ac:spMkLst>
            <pc:docMk/>
            <pc:sldMk cId="1117876560" sldId="283"/>
            <ac:spMk id="3" creationId="{3EA3A1F2-722F-45DF-8A63-3B2692997A17}"/>
          </ac:spMkLst>
        </pc:spChg>
      </pc:sldChg>
      <pc:sldChg chg="modSp add">
        <pc:chgData name="Jianhui Shi" userId="6fdc82f18fb42b5a" providerId="LiveId" clId="{5BCEABDF-6E7D-4FD9-8F7D-3FD4844D4B79}" dt="2018-09-13T17:37:08.326" v="12214" actId="20577"/>
        <pc:sldMkLst>
          <pc:docMk/>
          <pc:sldMk cId="2775038556" sldId="284"/>
        </pc:sldMkLst>
        <pc:spChg chg="mod">
          <ac:chgData name="Jianhui Shi" userId="6fdc82f18fb42b5a" providerId="LiveId" clId="{5BCEABDF-6E7D-4FD9-8F7D-3FD4844D4B79}" dt="2018-09-13T17:28:39.101" v="11721" actId="20577"/>
          <ac:spMkLst>
            <pc:docMk/>
            <pc:sldMk cId="2775038556" sldId="284"/>
            <ac:spMk id="2" creationId="{094EF920-74A4-45CD-BB81-100BEF789CAE}"/>
          </ac:spMkLst>
        </pc:spChg>
        <pc:spChg chg="mod">
          <ac:chgData name="Jianhui Shi" userId="6fdc82f18fb42b5a" providerId="LiveId" clId="{5BCEABDF-6E7D-4FD9-8F7D-3FD4844D4B79}" dt="2018-09-13T17:37:08.326" v="12214" actId="20577"/>
          <ac:spMkLst>
            <pc:docMk/>
            <pc:sldMk cId="2775038556" sldId="284"/>
            <ac:spMk id="3" creationId="{F7EFCDD2-6D75-494E-A9B9-1A6D1A1AF62B}"/>
          </ac:spMkLst>
        </pc:spChg>
      </pc:sldChg>
      <pc:sldChg chg="modSp add">
        <pc:chgData name="Jianhui Shi" userId="6fdc82f18fb42b5a" providerId="LiveId" clId="{5BCEABDF-6E7D-4FD9-8F7D-3FD4844D4B79}" dt="2018-09-13T18:25:11.724" v="12274" actId="20577"/>
        <pc:sldMkLst>
          <pc:docMk/>
          <pc:sldMk cId="3401572380" sldId="285"/>
        </pc:sldMkLst>
        <pc:spChg chg="mod">
          <ac:chgData name="Jianhui Shi" userId="6fdc82f18fb42b5a" providerId="LiveId" clId="{5BCEABDF-6E7D-4FD9-8F7D-3FD4844D4B79}" dt="2018-09-13T18:21:38.010" v="12252" actId="20577"/>
          <ac:spMkLst>
            <pc:docMk/>
            <pc:sldMk cId="3401572380" sldId="285"/>
            <ac:spMk id="2" creationId="{D8661216-E57A-496C-8536-B80D42B4F38A}"/>
          </ac:spMkLst>
        </pc:spChg>
        <pc:spChg chg="mod">
          <ac:chgData name="Jianhui Shi" userId="6fdc82f18fb42b5a" providerId="LiveId" clId="{5BCEABDF-6E7D-4FD9-8F7D-3FD4844D4B79}" dt="2018-09-13T18:25:11.724" v="12274" actId="20577"/>
          <ac:spMkLst>
            <pc:docMk/>
            <pc:sldMk cId="3401572380" sldId="285"/>
            <ac:spMk id="3" creationId="{CC5F2EFD-8878-4969-BDCD-D44052CECD31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2T20:41:30.982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8-09-12T20:41:32.730" idx="2">
    <p:pos x="106" y="106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9.svg"/><Relationship Id="rId1" Type="http://schemas.openxmlformats.org/officeDocument/2006/relationships/image" Target="../media/image26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9.svg"/><Relationship Id="rId1" Type="http://schemas.openxmlformats.org/officeDocument/2006/relationships/image" Target="../media/image26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A8C35-D0C5-48F1-B92C-80A16962E6C8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C60EEEE-52D7-48B1-89A5-3730115C69BA}">
      <dgm:prSet/>
      <dgm:spPr/>
      <dgm:t>
        <a:bodyPr/>
        <a:lstStyle/>
        <a:p>
          <a:pPr>
            <a:defRPr b="1"/>
          </a:pPr>
          <a:r>
            <a:rPr lang="en-US"/>
            <a:t>First, introduction</a:t>
          </a:r>
        </a:p>
      </dgm:t>
    </dgm:pt>
    <dgm:pt modelId="{3598F4A4-C8A2-4794-97CA-8DCEF38EE590}" type="parTrans" cxnId="{13ABA3B3-9937-410D-A2A3-170C12052A2F}">
      <dgm:prSet/>
      <dgm:spPr/>
      <dgm:t>
        <a:bodyPr/>
        <a:lstStyle/>
        <a:p>
          <a:endParaRPr lang="en-US"/>
        </a:p>
      </dgm:t>
    </dgm:pt>
    <dgm:pt modelId="{7AE2ABFB-E993-44B8-B53E-ED8C2C5647F5}" type="sibTrans" cxnId="{13ABA3B3-9937-410D-A2A3-170C12052A2F}">
      <dgm:prSet/>
      <dgm:spPr/>
      <dgm:t>
        <a:bodyPr/>
        <a:lstStyle/>
        <a:p>
          <a:endParaRPr lang="en-US"/>
        </a:p>
      </dgm:t>
    </dgm:pt>
    <dgm:pt modelId="{48D05F71-CA2F-4386-B6D9-26D6C9D1FC85}">
      <dgm:prSet/>
      <dgm:spPr/>
      <dgm:t>
        <a:bodyPr/>
        <a:lstStyle/>
        <a:p>
          <a:r>
            <a:rPr lang="en-US"/>
            <a:t>Findings</a:t>
          </a:r>
        </a:p>
      </dgm:t>
    </dgm:pt>
    <dgm:pt modelId="{60E046E7-89A0-4A2D-822C-4B077553E3BD}" type="parTrans" cxnId="{C812376B-2571-4D5F-9F9A-A56970740047}">
      <dgm:prSet/>
      <dgm:spPr/>
      <dgm:t>
        <a:bodyPr/>
        <a:lstStyle/>
        <a:p>
          <a:endParaRPr lang="en-US"/>
        </a:p>
      </dgm:t>
    </dgm:pt>
    <dgm:pt modelId="{585B576D-3F2C-400F-8941-35F67266F397}" type="sibTrans" cxnId="{C812376B-2571-4D5F-9F9A-A56970740047}">
      <dgm:prSet/>
      <dgm:spPr/>
      <dgm:t>
        <a:bodyPr/>
        <a:lstStyle/>
        <a:p>
          <a:endParaRPr lang="en-US"/>
        </a:p>
      </dgm:t>
    </dgm:pt>
    <dgm:pt modelId="{32643D3A-3D7F-4BD2-B967-B0AE5F4F3584}">
      <dgm:prSet/>
      <dgm:spPr/>
      <dgm:t>
        <a:bodyPr/>
        <a:lstStyle/>
        <a:p>
          <a:pPr>
            <a:defRPr b="1"/>
          </a:pPr>
          <a:r>
            <a:rPr lang="en-US"/>
            <a:t>Second, institutional background and main hypotheses</a:t>
          </a:r>
        </a:p>
      </dgm:t>
    </dgm:pt>
    <dgm:pt modelId="{25EE617E-F415-4743-A304-221E2FEC22AA}" type="parTrans" cxnId="{1F3F1C1B-E14A-4751-B31F-A6BC3034E59B}">
      <dgm:prSet/>
      <dgm:spPr/>
      <dgm:t>
        <a:bodyPr/>
        <a:lstStyle/>
        <a:p>
          <a:endParaRPr lang="en-US"/>
        </a:p>
      </dgm:t>
    </dgm:pt>
    <dgm:pt modelId="{60148780-2F8A-4254-B3AB-AD562B3B8AFC}" type="sibTrans" cxnId="{1F3F1C1B-E14A-4751-B31F-A6BC3034E59B}">
      <dgm:prSet/>
      <dgm:spPr/>
      <dgm:t>
        <a:bodyPr/>
        <a:lstStyle/>
        <a:p>
          <a:endParaRPr lang="en-US"/>
        </a:p>
      </dgm:t>
    </dgm:pt>
    <dgm:pt modelId="{AAEBA354-BEDD-4C05-BFDA-7C8C292867A7}">
      <dgm:prSet/>
      <dgm:spPr/>
      <dgm:t>
        <a:bodyPr/>
        <a:lstStyle/>
        <a:p>
          <a:pPr>
            <a:defRPr b="1"/>
          </a:pPr>
          <a:r>
            <a:rPr lang="en-US"/>
            <a:t>Third, analyzes investment decision using fast thinking</a:t>
          </a:r>
        </a:p>
      </dgm:t>
    </dgm:pt>
    <dgm:pt modelId="{59AAAB2C-6412-4513-BFCF-5D46E7823234}" type="parTrans" cxnId="{359FB91F-2B40-4B11-8B36-01ED97F49CB2}">
      <dgm:prSet/>
      <dgm:spPr/>
      <dgm:t>
        <a:bodyPr/>
        <a:lstStyle/>
        <a:p>
          <a:endParaRPr lang="en-US"/>
        </a:p>
      </dgm:t>
    </dgm:pt>
    <dgm:pt modelId="{15E818ED-DB80-4BEB-A10C-BA1A28D20115}" type="sibTrans" cxnId="{359FB91F-2B40-4B11-8B36-01ED97F49CB2}">
      <dgm:prSet/>
      <dgm:spPr/>
      <dgm:t>
        <a:bodyPr/>
        <a:lstStyle/>
        <a:p>
          <a:endParaRPr lang="en-US"/>
        </a:p>
      </dgm:t>
    </dgm:pt>
    <dgm:pt modelId="{7E80DA7C-5CBB-43F3-9C61-B927C33A26E4}">
      <dgm:prSet/>
      <dgm:spPr/>
      <dgm:t>
        <a:bodyPr/>
        <a:lstStyle/>
        <a:p>
          <a:pPr>
            <a:defRPr b="1"/>
          </a:pPr>
          <a:r>
            <a:rPr lang="en-US"/>
            <a:t>Fourth, examine the roles of time pressure and salience, respectively</a:t>
          </a:r>
        </a:p>
      </dgm:t>
    </dgm:pt>
    <dgm:pt modelId="{6C772D69-791A-4F8E-8384-AB7586CEB215}" type="parTrans" cxnId="{814B638C-A100-4871-8F37-565961E218C2}">
      <dgm:prSet/>
      <dgm:spPr/>
      <dgm:t>
        <a:bodyPr/>
        <a:lstStyle/>
        <a:p>
          <a:endParaRPr lang="en-US"/>
        </a:p>
      </dgm:t>
    </dgm:pt>
    <dgm:pt modelId="{847F1650-D12D-474B-828A-281C17513EA5}" type="sibTrans" cxnId="{814B638C-A100-4871-8F37-565961E218C2}">
      <dgm:prSet/>
      <dgm:spPr/>
      <dgm:t>
        <a:bodyPr/>
        <a:lstStyle/>
        <a:p>
          <a:endParaRPr lang="en-US"/>
        </a:p>
      </dgm:t>
    </dgm:pt>
    <dgm:pt modelId="{97DEF1F4-455A-4BD6-99C0-53D18CB82909}">
      <dgm:prSet/>
      <dgm:spPr/>
      <dgm:t>
        <a:bodyPr/>
        <a:lstStyle/>
        <a:p>
          <a:pPr>
            <a:defRPr b="1"/>
          </a:pPr>
          <a:r>
            <a:rPr lang="en-US"/>
            <a:t>Finally we analyze our learning and concludes</a:t>
          </a:r>
        </a:p>
      </dgm:t>
    </dgm:pt>
    <dgm:pt modelId="{13020522-2090-47B4-8A79-08925FD3BE14}" type="parTrans" cxnId="{66C3821C-2AF1-4B51-B37B-A2DE56A94DE1}">
      <dgm:prSet/>
      <dgm:spPr/>
      <dgm:t>
        <a:bodyPr/>
        <a:lstStyle/>
        <a:p>
          <a:endParaRPr lang="en-US"/>
        </a:p>
      </dgm:t>
    </dgm:pt>
    <dgm:pt modelId="{DA2C635F-E59A-474F-822C-02B23DFAB118}" type="sibTrans" cxnId="{66C3821C-2AF1-4B51-B37B-A2DE56A94DE1}">
      <dgm:prSet/>
      <dgm:spPr/>
      <dgm:t>
        <a:bodyPr/>
        <a:lstStyle/>
        <a:p>
          <a:endParaRPr lang="en-US"/>
        </a:p>
      </dgm:t>
    </dgm:pt>
    <dgm:pt modelId="{7B0FADC9-6A06-4B66-8225-12FAFE4C8213}" type="pres">
      <dgm:prSet presAssocID="{C05A8C35-D0C5-48F1-B92C-80A16962E6C8}" presName="root" presStyleCnt="0">
        <dgm:presLayoutVars>
          <dgm:dir/>
          <dgm:resizeHandles val="exact"/>
        </dgm:presLayoutVars>
      </dgm:prSet>
      <dgm:spPr/>
    </dgm:pt>
    <dgm:pt modelId="{3CA8C9AF-0D5B-49F9-A78C-9B3BE841DFB4}" type="pres">
      <dgm:prSet presAssocID="{9C60EEEE-52D7-48B1-89A5-3730115C69BA}" presName="compNode" presStyleCnt="0"/>
      <dgm:spPr/>
    </dgm:pt>
    <dgm:pt modelId="{4433B25D-539A-4586-92CF-A800697BFA13}" type="pres">
      <dgm:prSet presAssocID="{9C60EEEE-52D7-48B1-89A5-3730115C69B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6CD4504-6D51-4487-BCB2-96D800673CFD}" type="pres">
      <dgm:prSet presAssocID="{9C60EEEE-52D7-48B1-89A5-3730115C69BA}" presName="iconSpace" presStyleCnt="0"/>
      <dgm:spPr/>
    </dgm:pt>
    <dgm:pt modelId="{923E7252-D915-4F60-9ECC-4A07E8C4E525}" type="pres">
      <dgm:prSet presAssocID="{9C60EEEE-52D7-48B1-89A5-3730115C69BA}" presName="parTx" presStyleLbl="revTx" presStyleIdx="0" presStyleCnt="10">
        <dgm:presLayoutVars>
          <dgm:chMax val="0"/>
          <dgm:chPref val="0"/>
        </dgm:presLayoutVars>
      </dgm:prSet>
      <dgm:spPr/>
    </dgm:pt>
    <dgm:pt modelId="{3C88D0AA-5BF3-483C-8FB8-F49E6FD6E478}" type="pres">
      <dgm:prSet presAssocID="{9C60EEEE-52D7-48B1-89A5-3730115C69BA}" presName="txSpace" presStyleCnt="0"/>
      <dgm:spPr/>
    </dgm:pt>
    <dgm:pt modelId="{8652AFBE-747E-41F6-ADD5-C4C76DE4EF96}" type="pres">
      <dgm:prSet presAssocID="{9C60EEEE-52D7-48B1-89A5-3730115C69BA}" presName="desTx" presStyleLbl="revTx" presStyleIdx="1" presStyleCnt="10">
        <dgm:presLayoutVars/>
      </dgm:prSet>
      <dgm:spPr/>
    </dgm:pt>
    <dgm:pt modelId="{31139B68-1AD6-40E0-B0DC-A76439601D69}" type="pres">
      <dgm:prSet presAssocID="{7AE2ABFB-E993-44B8-B53E-ED8C2C5647F5}" presName="sibTrans" presStyleCnt="0"/>
      <dgm:spPr/>
    </dgm:pt>
    <dgm:pt modelId="{46C4C988-FEEC-4D00-8175-2301E0563D53}" type="pres">
      <dgm:prSet presAssocID="{32643D3A-3D7F-4BD2-B967-B0AE5F4F3584}" presName="compNode" presStyleCnt="0"/>
      <dgm:spPr/>
    </dgm:pt>
    <dgm:pt modelId="{BEE8937D-5D33-4946-B4A0-8564A71F7E04}" type="pres">
      <dgm:prSet presAssocID="{32643D3A-3D7F-4BD2-B967-B0AE5F4F358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D0CE59B7-3A85-4B2F-B398-3451AA5A7F9D}" type="pres">
      <dgm:prSet presAssocID="{32643D3A-3D7F-4BD2-B967-B0AE5F4F3584}" presName="iconSpace" presStyleCnt="0"/>
      <dgm:spPr/>
    </dgm:pt>
    <dgm:pt modelId="{92260CB3-5BB5-465F-A900-06FB8CC3EDBA}" type="pres">
      <dgm:prSet presAssocID="{32643D3A-3D7F-4BD2-B967-B0AE5F4F3584}" presName="parTx" presStyleLbl="revTx" presStyleIdx="2" presStyleCnt="10">
        <dgm:presLayoutVars>
          <dgm:chMax val="0"/>
          <dgm:chPref val="0"/>
        </dgm:presLayoutVars>
      </dgm:prSet>
      <dgm:spPr/>
    </dgm:pt>
    <dgm:pt modelId="{6EE3D5CA-0E97-4C8D-9009-16D33D02A0E2}" type="pres">
      <dgm:prSet presAssocID="{32643D3A-3D7F-4BD2-B967-B0AE5F4F3584}" presName="txSpace" presStyleCnt="0"/>
      <dgm:spPr/>
    </dgm:pt>
    <dgm:pt modelId="{3C32D255-096A-41B7-BF98-814A09ADCA69}" type="pres">
      <dgm:prSet presAssocID="{32643D3A-3D7F-4BD2-B967-B0AE5F4F3584}" presName="desTx" presStyleLbl="revTx" presStyleIdx="3" presStyleCnt="10">
        <dgm:presLayoutVars/>
      </dgm:prSet>
      <dgm:spPr/>
    </dgm:pt>
    <dgm:pt modelId="{5DBC22BB-CD09-4104-857A-30245FD5A28F}" type="pres">
      <dgm:prSet presAssocID="{60148780-2F8A-4254-B3AB-AD562B3B8AFC}" presName="sibTrans" presStyleCnt="0"/>
      <dgm:spPr/>
    </dgm:pt>
    <dgm:pt modelId="{E16AF467-5A2A-49A4-ABFA-94CF931887DB}" type="pres">
      <dgm:prSet presAssocID="{AAEBA354-BEDD-4C05-BFDA-7C8C292867A7}" presName="compNode" presStyleCnt="0"/>
      <dgm:spPr/>
    </dgm:pt>
    <dgm:pt modelId="{C06EDACF-0C52-4E97-AD0C-52B8AD8ED7B3}" type="pres">
      <dgm:prSet presAssocID="{AAEBA354-BEDD-4C05-BFDA-7C8C292867A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0469680-799B-4BB3-BC5A-F0F802457898}" type="pres">
      <dgm:prSet presAssocID="{AAEBA354-BEDD-4C05-BFDA-7C8C292867A7}" presName="iconSpace" presStyleCnt="0"/>
      <dgm:spPr/>
    </dgm:pt>
    <dgm:pt modelId="{DA9AEE02-AF89-4596-BA10-373E9C52FAC5}" type="pres">
      <dgm:prSet presAssocID="{AAEBA354-BEDD-4C05-BFDA-7C8C292867A7}" presName="parTx" presStyleLbl="revTx" presStyleIdx="4" presStyleCnt="10">
        <dgm:presLayoutVars>
          <dgm:chMax val="0"/>
          <dgm:chPref val="0"/>
        </dgm:presLayoutVars>
      </dgm:prSet>
      <dgm:spPr/>
    </dgm:pt>
    <dgm:pt modelId="{E700E989-F889-4974-A714-1D03AF8F7270}" type="pres">
      <dgm:prSet presAssocID="{AAEBA354-BEDD-4C05-BFDA-7C8C292867A7}" presName="txSpace" presStyleCnt="0"/>
      <dgm:spPr/>
    </dgm:pt>
    <dgm:pt modelId="{F72CB0FD-98B4-423E-8836-0EB630685C56}" type="pres">
      <dgm:prSet presAssocID="{AAEBA354-BEDD-4C05-BFDA-7C8C292867A7}" presName="desTx" presStyleLbl="revTx" presStyleIdx="5" presStyleCnt="10">
        <dgm:presLayoutVars/>
      </dgm:prSet>
      <dgm:spPr/>
    </dgm:pt>
    <dgm:pt modelId="{F16E8063-B699-4B7D-BF20-7D12BAF6B3A4}" type="pres">
      <dgm:prSet presAssocID="{15E818ED-DB80-4BEB-A10C-BA1A28D20115}" presName="sibTrans" presStyleCnt="0"/>
      <dgm:spPr/>
    </dgm:pt>
    <dgm:pt modelId="{B7BFACE9-C493-4A07-938F-2BCF55EA4D5B}" type="pres">
      <dgm:prSet presAssocID="{7E80DA7C-5CBB-43F3-9C61-B927C33A26E4}" presName="compNode" presStyleCnt="0"/>
      <dgm:spPr/>
    </dgm:pt>
    <dgm:pt modelId="{6D7691F4-C14B-42A9-B032-FD558E7EB2D1}" type="pres">
      <dgm:prSet presAssocID="{7E80DA7C-5CBB-43F3-9C61-B927C33A26E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AFEBA6A-83AD-4F0F-9C87-F3C3F6B7D588}" type="pres">
      <dgm:prSet presAssocID="{7E80DA7C-5CBB-43F3-9C61-B927C33A26E4}" presName="iconSpace" presStyleCnt="0"/>
      <dgm:spPr/>
    </dgm:pt>
    <dgm:pt modelId="{937A3AC2-2804-49E5-A63B-8B2961FDC089}" type="pres">
      <dgm:prSet presAssocID="{7E80DA7C-5CBB-43F3-9C61-B927C33A26E4}" presName="parTx" presStyleLbl="revTx" presStyleIdx="6" presStyleCnt="10">
        <dgm:presLayoutVars>
          <dgm:chMax val="0"/>
          <dgm:chPref val="0"/>
        </dgm:presLayoutVars>
      </dgm:prSet>
      <dgm:spPr/>
    </dgm:pt>
    <dgm:pt modelId="{4132ECEB-1E79-493F-AFED-A3CDE667688A}" type="pres">
      <dgm:prSet presAssocID="{7E80DA7C-5CBB-43F3-9C61-B927C33A26E4}" presName="txSpace" presStyleCnt="0"/>
      <dgm:spPr/>
    </dgm:pt>
    <dgm:pt modelId="{07E8490A-6F02-4C39-A005-71E66CEC3D6F}" type="pres">
      <dgm:prSet presAssocID="{7E80DA7C-5CBB-43F3-9C61-B927C33A26E4}" presName="desTx" presStyleLbl="revTx" presStyleIdx="7" presStyleCnt="10">
        <dgm:presLayoutVars/>
      </dgm:prSet>
      <dgm:spPr/>
    </dgm:pt>
    <dgm:pt modelId="{2C8E3E8F-C3FB-4DB6-BD95-95E764A108C4}" type="pres">
      <dgm:prSet presAssocID="{847F1650-D12D-474B-828A-281C17513EA5}" presName="sibTrans" presStyleCnt="0"/>
      <dgm:spPr/>
    </dgm:pt>
    <dgm:pt modelId="{9DE37690-B0CD-4491-8BED-6F40C4109D07}" type="pres">
      <dgm:prSet presAssocID="{97DEF1F4-455A-4BD6-99C0-53D18CB82909}" presName="compNode" presStyleCnt="0"/>
      <dgm:spPr/>
    </dgm:pt>
    <dgm:pt modelId="{37311A2E-D7D5-41AB-A12D-7D8282F42B1D}" type="pres">
      <dgm:prSet presAssocID="{97DEF1F4-455A-4BD6-99C0-53D18CB8290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2599420-B548-4339-959D-41C181185C6C}" type="pres">
      <dgm:prSet presAssocID="{97DEF1F4-455A-4BD6-99C0-53D18CB82909}" presName="iconSpace" presStyleCnt="0"/>
      <dgm:spPr/>
    </dgm:pt>
    <dgm:pt modelId="{33358FCB-CE99-4974-83A9-BC5FED3AD9C1}" type="pres">
      <dgm:prSet presAssocID="{97DEF1F4-455A-4BD6-99C0-53D18CB82909}" presName="parTx" presStyleLbl="revTx" presStyleIdx="8" presStyleCnt="10">
        <dgm:presLayoutVars>
          <dgm:chMax val="0"/>
          <dgm:chPref val="0"/>
        </dgm:presLayoutVars>
      </dgm:prSet>
      <dgm:spPr/>
    </dgm:pt>
    <dgm:pt modelId="{D83D1A0B-7FC5-4EB4-B02E-F8CF54B73241}" type="pres">
      <dgm:prSet presAssocID="{97DEF1F4-455A-4BD6-99C0-53D18CB82909}" presName="txSpace" presStyleCnt="0"/>
      <dgm:spPr/>
    </dgm:pt>
    <dgm:pt modelId="{7B94BCFF-BC8F-43C2-A9FF-0C20AE89770D}" type="pres">
      <dgm:prSet presAssocID="{97DEF1F4-455A-4BD6-99C0-53D18CB82909}" presName="desTx" presStyleLbl="revTx" presStyleIdx="9" presStyleCnt="10">
        <dgm:presLayoutVars/>
      </dgm:prSet>
      <dgm:spPr/>
    </dgm:pt>
  </dgm:ptLst>
  <dgm:cxnLst>
    <dgm:cxn modelId="{1F3F1C1B-E14A-4751-B31F-A6BC3034E59B}" srcId="{C05A8C35-D0C5-48F1-B92C-80A16962E6C8}" destId="{32643D3A-3D7F-4BD2-B967-B0AE5F4F3584}" srcOrd="1" destOrd="0" parTransId="{25EE617E-F415-4743-A304-221E2FEC22AA}" sibTransId="{60148780-2F8A-4254-B3AB-AD562B3B8AFC}"/>
    <dgm:cxn modelId="{66C3821C-2AF1-4B51-B37B-A2DE56A94DE1}" srcId="{C05A8C35-D0C5-48F1-B92C-80A16962E6C8}" destId="{97DEF1F4-455A-4BD6-99C0-53D18CB82909}" srcOrd="4" destOrd="0" parTransId="{13020522-2090-47B4-8A79-08925FD3BE14}" sibTransId="{DA2C635F-E59A-474F-822C-02B23DFAB118}"/>
    <dgm:cxn modelId="{359FB91F-2B40-4B11-8B36-01ED97F49CB2}" srcId="{C05A8C35-D0C5-48F1-B92C-80A16962E6C8}" destId="{AAEBA354-BEDD-4C05-BFDA-7C8C292867A7}" srcOrd="2" destOrd="0" parTransId="{59AAAB2C-6412-4513-BFCF-5D46E7823234}" sibTransId="{15E818ED-DB80-4BEB-A10C-BA1A28D20115}"/>
    <dgm:cxn modelId="{5B1FBD23-2352-49C0-80DF-D00D3336F4FC}" type="presOf" srcId="{9C60EEEE-52D7-48B1-89A5-3730115C69BA}" destId="{923E7252-D915-4F60-9ECC-4A07E8C4E525}" srcOrd="0" destOrd="0" presId="urn:microsoft.com/office/officeart/2018/2/layout/IconLabelDescriptionList"/>
    <dgm:cxn modelId="{546A0034-62D5-417D-827B-059F66AA7080}" type="presOf" srcId="{AAEBA354-BEDD-4C05-BFDA-7C8C292867A7}" destId="{DA9AEE02-AF89-4596-BA10-373E9C52FAC5}" srcOrd="0" destOrd="0" presId="urn:microsoft.com/office/officeart/2018/2/layout/IconLabelDescriptionList"/>
    <dgm:cxn modelId="{C812376B-2571-4D5F-9F9A-A56970740047}" srcId="{9C60EEEE-52D7-48B1-89A5-3730115C69BA}" destId="{48D05F71-CA2F-4386-B6D9-26D6C9D1FC85}" srcOrd="0" destOrd="0" parTransId="{60E046E7-89A0-4A2D-822C-4B077553E3BD}" sibTransId="{585B576D-3F2C-400F-8941-35F67266F397}"/>
    <dgm:cxn modelId="{814B638C-A100-4871-8F37-565961E218C2}" srcId="{C05A8C35-D0C5-48F1-B92C-80A16962E6C8}" destId="{7E80DA7C-5CBB-43F3-9C61-B927C33A26E4}" srcOrd="3" destOrd="0" parTransId="{6C772D69-791A-4F8E-8384-AB7586CEB215}" sibTransId="{847F1650-D12D-474B-828A-281C17513EA5}"/>
    <dgm:cxn modelId="{C7C7228F-AE33-47B8-938D-FFDF733E31A3}" type="presOf" srcId="{32643D3A-3D7F-4BD2-B967-B0AE5F4F3584}" destId="{92260CB3-5BB5-465F-A900-06FB8CC3EDBA}" srcOrd="0" destOrd="0" presId="urn:microsoft.com/office/officeart/2018/2/layout/IconLabelDescriptionList"/>
    <dgm:cxn modelId="{C416CD97-570A-4AE9-A5CC-7C675E2E798F}" type="presOf" srcId="{97DEF1F4-455A-4BD6-99C0-53D18CB82909}" destId="{33358FCB-CE99-4974-83A9-BC5FED3AD9C1}" srcOrd="0" destOrd="0" presId="urn:microsoft.com/office/officeart/2018/2/layout/IconLabelDescriptionList"/>
    <dgm:cxn modelId="{13ABA3B3-9937-410D-A2A3-170C12052A2F}" srcId="{C05A8C35-D0C5-48F1-B92C-80A16962E6C8}" destId="{9C60EEEE-52D7-48B1-89A5-3730115C69BA}" srcOrd="0" destOrd="0" parTransId="{3598F4A4-C8A2-4794-97CA-8DCEF38EE590}" sibTransId="{7AE2ABFB-E993-44B8-B53E-ED8C2C5647F5}"/>
    <dgm:cxn modelId="{4168E2C7-F32E-4E36-8631-31860F61B89E}" type="presOf" srcId="{C05A8C35-D0C5-48F1-B92C-80A16962E6C8}" destId="{7B0FADC9-6A06-4B66-8225-12FAFE4C8213}" srcOrd="0" destOrd="0" presId="urn:microsoft.com/office/officeart/2018/2/layout/IconLabelDescriptionList"/>
    <dgm:cxn modelId="{5FC8F3DB-8B47-4998-9BF0-6B9973B2B5AE}" type="presOf" srcId="{7E80DA7C-5CBB-43F3-9C61-B927C33A26E4}" destId="{937A3AC2-2804-49E5-A63B-8B2961FDC089}" srcOrd="0" destOrd="0" presId="urn:microsoft.com/office/officeart/2018/2/layout/IconLabelDescriptionList"/>
    <dgm:cxn modelId="{B0158DEC-734D-4A77-86A1-8E10179ED995}" type="presOf" srcId="{48D05F71-CA2F-4386-B6D9-26D6C9D1FC85}" destId="{8652AFBE-747E-41F6-ADD5-C4C76DE4EF96}" srcOrd="0" destOrd="0" presId="urn:microsoft.com/office/officeart/2018/2/layout/IconLabelDescriptionList"/>
    <dgm:cxn modelId="{7369AE7D-7FE6-4616-9EB8-40F8DAF09555}" type="presParOf" srcId="{7B0FADC9-6A06-4B66-8225-12FAFE4C8213}" destId="{3CA8C9AF-0D5B-49F9-A78C-9B3BE841DFB4}" srcOrd="0" destOrd="0" presId="urn:microsoft.com/office/officeart/2018/2/layout/IconLabelDescriptionList"/>
    <dgm:cxn modelId="{9B981E37-0389-43B9-A395-5F61D28741FB}" type="presParOf" srcId="{3CA8C9AF-0D5B-49F9-A78C-9B3BE841DFB4}" destId="{4433B25D-539A-4586-92CF-A800697BFA13}" srcOrd="0" destOrd="0" presId="urn:microsoft.com/office/officeart/2018/2/layout/IconLabelDescriptionList"/>
    <dgm:cxn modelId="{43C36CAD-7EF6-45EA-B63C-770636B34127}" type="presParOf" srcId="{3CA8C9AF-0D5B-49F9-A78C-9B3BE841DFB4}" destId="{A6CD4504-6D51-4487-BCB2-96D800673CFD}" srcOrd="1" destOrd="0" presId="urn:microsoft.com/office/officeart/2018/2/layout/IconLabelDescriptionList"/>
    <dgm:cxn modelId="{99261DF9-172A-49B5-8D43-EBEB12340DE1}" type="presParOf" srcId="{3CA8C9AF-0D5B-49F9-A78C-9B3BE841DFB4}" destId="{923E7252-D915-4F60-9ECC-4A07E8C4E525}" srcOrd="2" destOrd="0" presId="urn:microsoft.com/office/officeart/2018/2/layout/IconLabelDescriptionList"/>
    <dgm:cxn modelId="{92784D21-E96A-4DD3-98F6-F27FA5949EA5}" type="presParOf" srcId="{3CA8C9AF-0D5B-49F9-A78C-9B3BE841DFB4}" destId="{3C88D0AA-5BF3-483C-8FB8-F49E6FD6E478}" srcOrd="3" destOrd="0" presId="urn:microsoft.com/office/officeart/2018/2/layout/IconLabelDescriptionList"/>
    <dgm:cxn modelId="{FC9A0CFA-8B8B-4F79-BB7B-9E0EEBC6BD4B}" type="presParOf" srcId="{3CA8C9AF-0D5B-49F9-A78C-9B3BE841DFB4}" destId="{8652AFBE-747E-41F6-ADD5-C4C76DE4EF96}" srcOrd="4" destOrd="0" presId="urn:microsoft.com/office/officeart/2018/2/layout/IconLabelDescriptionList"/>
    <dgm:cxn modelId="{BD15FE03-B8D8-4115-8312-16AE1ECFE357}" type="presParOf" srcId="{7B0FADC9-6A06-4B66-8225-12FAFE4C8213}" destId="{31139B68-1AD6-40E0-B0DC-A76439601D69}" srcOrd="1" destOrd="0" presId="urn:microsoft.com/office/officeart/2018/2/layout/IconLabelDescriptionList"/>
    <dgm:cxn modelId="{F12ECE70-EA12-4215-A4D7-4DE2BE53CCAC}" type="presParOf" srcId="{7B0FADC9-6A06-4B66-8225-12FAFE4C8213}" destId="{46C4C988-FEEC-4D00-8175-2301E0563D53}" srcOrd="2" destOrd="0" presId="urn:microsoft.com/office/officeart/2018/2/layout/IconLabelDescriptionList"/>
    <dgm:cxn modelId="{BB538E7C-79F3-4E92-899F-AE6AAEE6BFC8}" type="presParOf" srcId="{46C4C988-FEEC-4D00-8175-2301E0563D53}" destId="{BEE8937D-5D33-4946-B4A0-8564A71F7E04}" srcOrd="0" destOrd="0" presId="urn:microsoft.com/office/officeart/2018/2/layout/IconLabelDescriptionList"/>
    <dgm:cxn modelId="{BFD9E76A-6D1B-42CD-8B6E-19F665E59D0E}" type="presParOf" srcId="{46C4C988-FEEC-4D00-8175-2301E0563D53}" destId="{D0CE59B7-3A85-4B2F-B398-3451AA5A7F9D}" srcOrd="1" destOrd="0" presId="urn:microsoft.com/office/officeart/2018/2/layout/IconLabelDescriptionList"/>
    <dgm:cxn modelId="{3A23B1E1-3CAF-47CE-A17C-FAD9E8A07276}" type="presParOf" srcId="{46C4C988-FEEC-4D00-8175-2301E0563D53}" destId="{92260CB3-5BB5-465F-A900-06FB8CC3EDBA}" srcOrd="2" destOrd="0" presId="urn:microsoft.com/office/officeart/2018/2/layout/IconLabelDescriptionList"/>
    <dgm:cxn modelId="{5BA660BE-AA74-43C3-8AC5-9429611EF1E3}" type="presParOf" srcId="{46C4C988-FEEC-4D00-8175-2301E0563D53}" destId="{6EE3D5CA-0E97-4C8D-9009-16D33D02A0E2}" srcOrd="3" destOrd="0" presId="urn:microsoft.com/office/officeart/2018/2/layout/IconLabelDescriptionList"/>
    <dgm:cxn modelId="{C1E82C05-7A65-4C7C-ACC3-E2093FDBBA91}" type="presParOf" srcId="{46C4C988-FEEC-4D00-8175-2301E0563D53}" destId="{3C32D255-096A-41B7-BF98-814A09ADCA69}" srcOrd="4" destOrd="0" presId="urn:microsoft.com/office/officeart/2018/2/layout/IconLabelDescriptionList"/>
    <dgm:cxn modelId="{25A19AB5-4DCE-43E8-B0D4-AD43EAEFCAF8}" type="presParOf" srcId="{7B0FADC9-6A06-4B66-8225-12FAFE4C8213}" destId="{5DBC22BB-CD09-4104-857A-30245FD5A28F}" srcOrd="3" destOrd="0" presId="urn:microsoft.com/office/officeart/2018/2/layout/IconLabelDescriptionList"/>
    <dgm:cxn modelId="{4139F9CE-D7E3-4E76-A084-6329FAFAC45A}" type="presParOf" srcId="{7B0FADC9-6A06-4B66-8225-12FAFE4C8213}" destId="{E16AF467-5A2A-49A4-ABFA-94CF931887DB}" srcOrd="4" destOrd="0" presId="urn:microsoft.com/office/officeart/2018/2/layout/IconLabelDescriptionList"/>
    <dgm:cxn modelId="{2A35ABCA-E395-4DCD-AF59-7446AE7F60AF}" type="presParOf" srcId="{E16AF467-5A2A-49A4-ABFA-94CF931887DB}" destId="{C06EDACF-0C52-4E97-AD0C-52B8AD8ED7B3}" srcOrd="0" destOrd="0" presId="urn:microsoft.com/office/officeart/2018/2/layout/IconLabelDescriptionList"/>
    <dgm:cxn modelId="{BC92A092-B44F-4FFC-9F9E-A4ACA0219D9B}" type="presParOf" srcId="{E16AF467-5A2A-49A4-ABFA-94CF931887DB}" destId="{50469680-799B-4BB3-BC5A-F0F802457898}" srcOrd="1" destOrd="0" presId="urn:microsoft.com/office/officeart/2018/2/layout/IconLabelDescriptionList"/>
    <dgm:cxn modelId="{4B92323D-DAB2-41EF-A9AA-61F8C18302D4}" type="presParOf" srcId="{E16AF467-5A2A-49A4-ABFA-94CF931887DB}" destId="{DA9AEE02-AF89-4596-BA10-373E9C52FAC5}" srcOrd="2" destOrd="0" presId="urn:microsoft.com/office/officeart/2018/2/layout/IconLabelDescriptionList"/>
    <dgm:cxn modelId="{DC94D080-E28F-46AB-872C-F2A6E2B414AE}" type="presParOf" srcId="{E16AF467-5A2A-49A4-ABFA-94CF931887DB}" destId="{E700E989-F889-4974-A714-1D03AF8F7270}" srcOrd="3" destOrd="0" presId="urn:microsoft.com/office/officeart/2018/2/layout/IconLabelDescriptionList"/>
    <dgm:cxn modelId="{96000E00-D2B4-48ED-8141-EE2BDF8C57F7}" type="presParOf" srcId="{E16AF467-5A2A-49A4-ABFA-94CF931887DB}" destId="{F72CB0FD-98B4-423E-8836-0EB630685C56}" srcOrd="4" destOrd="0" presId="urn:microsoft.com/office/officeart/2018/2/layout/IconLabelDescriptionList"/>
    <dgm:cxn modelId="{8EE3061C-9AEF-4509-B057-B3F9EF597AB1}" type="presParOf" srcId="{7B0FADC9-6A06-4B66-8225-12FAFE4C8213}" destId="{F16E8063-B699-4B7D-BF20-7D12BAF6B3A4}" srcOrd="5" destOrd="0" presId="urn:microsoft.com/office/officeart/2018/2/layout/IconLabelDescriptionList"/>
    <dgm:cxn modelId="{B527063B-12DE-4DA7-B024-2D6F35F74FB2}" type="presParOf" srcId="{7B0FADC9-6A06-4B66-8225-12FAFE4C8213}" destId="{B7BFACE9-C493-4A07-938F-2BCF55EA4D5B}" srcOrd="6" destOrd="0" presId="urn:microsoft.com/office/officeart/2018/2/layout/IconLabelDescriptionList"/>
    <dgm:cxn modelId="{36DAB695-5D19-44A6-8977-D51F760C8638}" type="presParOf" srcId="{B7BFACE9-C493-4A07-938F-2BCF55EA4D5B}" destId="{6D7691F4-C14B-42A9-B032-FD558E7EB2D1}" srcOrd="0" destOrd="0" presId="urn:microsoft.com/office/officeart/2018/2/layout/IconLabelDescriptionList"/>
    <dgm:cxn modelId="{5728E87E-44F9-44E3-A0CB-2808B1F77E99}" type="presParOf" srcId="{B7BFACE9-C493-4A07-938F-2BCF55EA4D5B}" destId="{FAFEBA6A-83AD-4F0F-9C87-F3C3F6B7D588}" srcOrd="1" destOrd="0" presId="urn:microsoft.com/office/officeart/2018/2/layout/IconLabelDescriptionList"/>
    <dgm:cxn modelId="{2B9BC3AC-525A-4894-A196-93469CFAE021}" type="presParOf" srcId="{B7BFACE9-C493-4A07-938F-2BCF55EA4D5B}" destId="{937A3AC2-2804-49E5-A63B-8B2961FDC089}" srcOrd="2" destOrd="0" presId="urn:microsoft.com/office/officeart/2018/2/layout/IconLabelDescriptionList"/>
    <dgm:cxn modelId="{32F74521-E33E-40F8-A590-B259B6E8F9B0}" type="presParOf" srcId="{B7BFACE9-C493-4A07-938F-2BCF55EA4D5B}" destId="{4132ECEB-1E79-493F-AFED-A3CDE667688A}" srcOrd="3" destOrd="0" presId="urn:microsoft.com/office/officeart/2018/2/layout/IconLabelDescriptionList"/>
    <dgm:cxn modelId="{1F85CC8A-E05E-4255-8C1A-A56564C30CD1}" type="presParOf" srcId="{B7BFACE9-C493-4A07-938F-2BCF55EA4D5B}" destId="{07E8490A-6F02-4C39-A005-71E66CEC3D6F}" srcOrd="4" destOrd="0" presId="urn:microsoft.com/office/officeart/2018/2/layout/IconLabelDescriptionList"/>
    <dgm:cxn modelId="{FDA47379-6272-45AB-9C4F-0B7131313287}" type="presParOf" srcId="{7B0FADC9-6A06-4B66-8225-12FAFE4C8213}" destId="{2C8E3E8F-C3FB-4DB6-BD95-95E764A108C4}" srcOrd="7" destOrd="0" presId="urn:microsoft.com/office/officeart/2018/2/layout/IconLabelDescriptionList"/>
    <dgm:cxn modelId="{C08ED4F6-29CD-44DF-BF7F-AA2D09F893F4}" type="presParOf" srcId="{7B0FADC9-6A06-4B66-8225-12FAFE4C8213}" destId="{9DE37690-B0CD-4491-8BED-6F40C4109D07}" srcOrd="8" destOrd="0" presId="urn:microsoft.com/office/officeart/2018/2/layout/IconLabelDescriptionList"/>
    <dgm:cxn modelId="{2F6D3E94-616C-4D46-A477-6E667237FC27}" type="presParOf" srcId="{9DE37690-B0CD-4491-8BED-6F40C4109D07}" destId="{37311A2E-D7D5-41AB-A12D-7D8282F42B1D}" srcOrd="0" destOrd="0" presId="urn:microsoft.com/office/officeart/2018/2/layout/IconLabelDescriptionList"/>
    <dgm:cxn modelId="{DA9C9E68-DC0F-40E6-9306-4BB0B1AEF123}" type="presParOf" srcId="{9DE37690-B0CD-4491-8BED-6F40C4109D07}" destId="{D2599420-B548-4339-959D-41C181185C6C}" srcOrd="1" destOrd="0" presId="urn:microsoft.com/office/officeart/2018/2/layout/IconLabelDescriptionList"/>
    <dgm:cxn modelId="{645C400D-E704-46EE-8B0F-E01AE43DAAEF}" type="presParOf" srcId="{9DE37690-B0CD-4491-8BED-6F40C4109D07}" destId="{33358FCB-CE99-4974-83A9-BC5FED3AD9C1}" srcOrd="2" destOrd="0" presId="urn:microsoft.com/office/officeart/2018/2/layout/IconLabelDescriptionList"/>
    <dgm:cxn modelId="{B3339A27-2DF3-4C52-8C3A-261EBE3F5C47}" type="presParOf" srcId="{9DE37690-B0CD-4491-8BED-6F40C4109D07}" destId="{D83D1A0B-7FC5-4EB4-B02E-F8CF54B73241}" srcOrd="3" destOrd="0" presId="urn:microsoft.com/office/officeart/2018/2/layout/IconLabelDescriptionList"/>
    <dgm:cxn modelId="{4B8C2934-AAB5-4506-B7E9-C61F81899E02}" type="presParOf" srcId="{9DE37690-B0CD-4491-8BED-6F40C4109D07}" destId="{7B94BCFF-BC8F-43C2-A9FF-0C20AE89770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0DDD3-DFB4-45AE-AF41-45A3295BA58C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6403CAA8-6A01-4FDD-A699-952516C29D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coefficient estimate for interest rate is -0.206, with a t-statistic of over 19</a:t>
          </a:r>
        </a:p>
      </dgm:t>
    </dgm:pt>
    <dgm:pt modelId="{35F8C991-3BDD-48E6-943D-C0D69D0ECD92}" type="parTrans" cxnId="{BA605D69-90DD-4ABD-9067-A79E6B1D595D}">
      <dgm:prSet/>
      <dgm:spPr/>
      <dgm:t>
        <a:bodyPr/>
        <a:lstStyle/>
        <a:p>
          <a:endParaRPr lang="en-US"/>
        </a:p>
      </dgm:t>
    </dgm:pt>
    <dgm:pt modelId="{E1E20DEF-4BBA-40A8-9951-D17ADF960D7E}" type="sibTrans" cxnId="{BA605D69-90DD-4ABD-9067-A79E6B1D59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815578-D36D-4943-BA8B-B9D0332D4B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means a one-standard-deviation increase in the interest rate reduces fulfullmentTime by 57%</a:t>
          </a:r>
        </a:p>
      </dgm:t>
    </dgm:pt>
    <dgm:pt modelId="{17577434-285F-44E7-B8E8-858A159E2A92}" type="parTrans" cxnId="{C9414DE1-6DFD-4E29-8EB8-F9F3FCED2DB4}">
      <dgm:prSet/>
      <dgm:spPr/>
      <dgm:t>
        <a:bodyPr/>
        <a:lstStyle/>
        <a:p>
          <a:endParaRPr lang="en-US"/>
        </a:p>
      </dgm:t>
    </dgm:pt>
    <dgm:pt modelId="{BC4B2758-534E-41A4-BA5B-BC64DE757963}" type="sibTrans" cxnId="{C9414DE1-6DFD-4E29-8EB8-F9F3FCED2D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6D64216-5AA3-4718-A04C-A81691B5AB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Ex, median fulfullmentTime (80s), a 1std increase in the interest rate(2.2) reduces fulfillmentTime to 34s</a:t>
          </a:r>
        </a:p>
      </dgm:t>
    </dgm:pt>
    <dgm:pt modelId="{BDE21FCE-B03B-44E4-9FE2-6CF1E0055F7E}" type="parTrans" cxnId="{EAEB3FE8-2F63-4BBD-BBA0-A34179B8653F}">
      <dgm:prSet/>
      <dgm:spPr/>
      <dgm:t>
        <a:bodyPr/>
        <a:lstStyle/>
        <a:p>
          <a:endParaRPr lang="en-US"/>
        </a:p>
      </dgm:t>
    </dgm:pt>
    <dgm:pt modelId="{46FE2FB3-5A39-494C-8914-9931BEEBF00B}" type="sibTrans" cxnId="{EAEB3FE8-2F63-4BBD-BBA0-A34179B865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627049A-3703-487D-8740-6D09D41945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contrast, the coefficient estimate for HR is -0.036 (t=1.28)</a:t>
          </a:r>
        </a:p>
      </dgm:t>
    </dgm:pt>
    <dgm:pt modelId="{8DDC7DDC-574D-4703-809B-9F30A5889534}" type="parTrans" cxnId="{D9F75D69-49EC-49B9-A2B1-B099E4A894F7}">
      <dgm:prSet/>
      <dgm:spPr/>
      <dgm:t>
        <a:bodyPr/>
        <a:lstStyle/>
        <a:p>
          <a:endParaRPr lang="en-US"/>
        </a:p>
      </dgm:t>
    </dgm:pt>
    <dgm:pt modelId="{1766D194-AEA0-48DC-B828-5C09EED0F842}" type="sibTrans" cxnId="{D9F75D69-49EC-49B9-A2B1-B099E4A894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8D3798-E85A-4B90-A427-6B7B2BBBA3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investors avoided loans with HR ratings, this coefficient would be positive rather than negative1</a:t>
          </a:r>
        </a:p>
      </dgm:t>
    </dgm:pt>
    <dgm:pt modelId="{AF06F30D-0CB4-472C-A0AA-6A89E4B2D79C}" type="parTrans" cxnId="{41292A16-E617-44DD-B998-BFDE61B5177D}">
      <dgm:prSet/>
      <dgm:spPr/>
      <dgm:t>
        <a:bodyPr/>
        <a:lstStyle/>
        <a:p>
          <a:endParaRPr lang="en-US"/>
        </a:p>
      </dgm:t>
    </dgm:pt>
    <dgm:pt modelId="{B8146E9C-AFB3-422D-9D4E-FAF5A5C2353E}" type="sibTrans" cxnId="{41292A16-E617-44DD-B998-BFDE61B5177D}">
      <dgm:prSet/>
      <dgm:spPr/>
      <dgm:t>
        <a:bodyPr/>
        <a:lstStyle/>
        <a:p>
          <a:endParaRPr lang="en-US"/>
        </a:p>
      </dgm:t>
    </dgm:pt>
    <dgm:pt modelId="{15F1A036-B836-4C2D-97D5-F67F8AB1411B}" type="pres">
      <dgm:prSet presAssocID="{3D40DDD3-DFB4-45AE-AF41-45A3295BA58C}" presName="root" presStyleCnt="0">
        <dgm:presLayoutVars>
          <dgm:dir/>
          <dgm:resizeHandles val="exact"/>
        </dgm:presLayoutVars>
      </dgm:prSet>
      <dgm:spPr/>
    </dgm:pt>
    <dgm:pt modelId="{2649B18F-8AD9-49D4-841D-5C5BEC9E6251}" type="pres">
      <dgm:prSet presAssocID="{3D40DDD3-DFB4-45AE-AF41-45A3295BA58C}" presName="container" presStyleCnt="0">
        <dgm:presLayoutVars>
          <dgm:dir/>
          <dgm:resizeHandles val="exact"/>
        </dgm:presLayoutVars>
      </dgm:prSet>
      <dgm:spPr/>
    </dgm:pt>
    <dgm:pt modelId="{D855FE97-D46F-4127-A8EE-B85D86096DC9}" type="pres">
      <dgm:prSet presAssocID="{6403CAA8-6A01-4FDD-A699-952516C29DD1}" presName="compNode" presStyleCnt="0"/>
      <dgm:spPr/>
    </dgm:pt>
    <dgm:pt modelId="{15E53F7F-CF4F-47AF-8DD5-4580605B42EB}" type="pres">
      <dgm:prSet presAssocID="{6403CAA8-6A01-4FDD-A699-952516C29DD1}" presName="iconBgRect" presStyleLbl="bgShp" presStyleIdx="0" presStyleCnt="5"/>
      <dgm:spPr/>
    </dgm:pt>
    <dgm:pt modelId="{8AE1EC45-4BB6-401A-8C11-37FE0F4054B5}" type="pres">
      <dgm:prSet presAssocID="{6403CAA8-6A01-4FDD-A699-952516C29DD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B679920-A8D4-4ADF-A202-CF50E106D06F}" type="pres">
      <dgm:prSet presAssocID="{6403CAA8-6A01-4FDD-A699-952516C29DD1}" presName="spaceRect" presStyleCnt="0"/>
      <dgm:spPr/>
    </dgm:pt>
    <dgm:pt modelId="{5742A228-8565-437C-B3CF-DE3EB2097842}" type="pres">
      <dgm:prSet presAssocID="{6403CAA8-6A01-4FDD-A699-952516C29DD1}" presName="textRect" presStyleLbl="revTx" presStyleIdx="0" presStyleCnt="5">
        <dgm:presLayoutVars>
          <dgm:chMax val="1"/>
          <dgm:chPref val="1"/>
        </dgm:presLayoutVars>
      </dgm:prSet>
      <dgm:spPr/>
    </dgm:pt>
    <dgm:pt modelId="{6EC98E3F-0C99-448A-8F9D-20471041F618}" type="pres">
      <dgm:prSet presAssocID="{E1E20DEF-4BBA-40A8-9951-D17ADF960D7E}" presName="sibTrans" presStyleLbl="sibTrans2D1" presStyleIdx="0" presStyleCnt="0"/>
      <dgm:spPr/>
    </dgm:pt>
    <dgm:pt modelId="{CB8EF72F-F541-4A14-86DB-41EEF0B50FEE}" type="pres">
      <dgm:prSet presAssocID="{6C815578-D36D-4943-BA8B-B9D0332D4BDD}" presName="compNode" presStyleCnt="0"/>
      <dgm:spPr/>
    </dgm:pt>
    <dgm:pt modelId="{A30B2EB3-C040-4741-ADB6-E216AC3A909F}" type="pres">
      <dgm:prSet presAssocID="{6C815578-D36D-4943-BA8B-B9D0332D4BDD}" presName="iconBgRect" presStyleLbl="bgShp" presStyleIdx="1" presStyleCnt="5"/>
      <dgm:spPr/>
    </dgm:pt>
    <dgm:pt modelId="{BE053916-C597-4535-BE01-6D112960AEE2}" type="pres">
      <dgm:prSet presAssocID="{6C815578-D36D-4943-BA8B-B9D0332D4BD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6834F08-F828-432D-9D80-7A4A0B274443}" type="pres">
      <dgm:prSet presAssocID="{6C815578-D36D-4943-BA8B-B9D0332D4BDD}" presName="spaceRect" presStyleCnt="0"/>
      <dgm:spPr/>
    </dgm:pt>
    <dgm:pt modelId="{B8690842-661E-43F6-8188-2BA87C7246C5}" type="pres">
      <dgm:prSet presAssocID="{6C815578-D36D-4943-BA8B-B9D0332D4BDD}" presName="textRect" presStyleLbl="revTx" presStyleIdx="1" presStyleCnt="5">
        <dgm:presLayoutVars>
          <dgm:chMax val="1"/>
          <dgm:chPref val="1"/>
        </dgm:presLayoutVars>
      </dgm:prSet>
      <dgm:spPr/>
    </dgm:pt>
    <dgm:pt modelId="{19D8B385-EB16-4EC9-A342-FBBB88BCDFE4}" type="pres">
      <dgm:prSet presAssocID="{BC4B2758-534E-41A4-BA5B-BC64DE757963}" presName="sibTrans" presStyleLbl="sibTrans2D1" presStyleIdx="0" presStyleCnt="0"/>
      <dgm:spPr/>
    </dgm:pt>
    <dgm:pt modelId="{DE96D8F8-5763-4EE7-92FE-76B1179AE69D}" type="pres">
      <dgm:prSet presAssocID="{B6D64216-5AA3-4718-A04C-A81691B5ABDC}" presName="compNode" presStyleCnt="0"/>
      <dgm:spPr/>
    </dgm:pt>
    <dgm:pt modelId="{3FCC53D8-4434-4326-AA03-38540308128D}" type="pres">
      <dgm:prSet presAssocID="{B6D64216-5AA3-4718-A04C-A81691B5ABDC}" presName="iconBgRect" presStyleLbl="bgShp" presStyleIdx="2" presStyleCnt="5"/>
      <dgm:spPr/>
    </dgm:pt>
    <dgm:pt modelId="{E744D9BB-D22E-4CDE-900F-4D932956A5B8}" type="pres">
      <dgm:prSet presAssocID="{B6D64216-5AA3-4718-A04C-A81691B5ABD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3B9C4FA-9AD7-40AF-9989-D4F506D7DA9B}" type="pres">
      <dgm:prSet presAssocID="{B6D64216-5AA3-4718-A04C-A81691B5ABDC}" presName="spaceRect" presStyleCnt="0"/>
      <dgm:spPr/>
    </dgm:pt>
    <dgm:pt modelId="{8A7453B4-3D4B-4020-9B17-230342F08FC6}" type="pres">
      <dgm:prSet presAssocID="{B6D64216-5AA3-4718-A04C-A81691B5ABDC}" presName="textRect" presStyleLbl="revTx" presStyleIdx="2" presStyleCnt="5">
        <dgm:presLayoutVars>
          <dgm:chMax val="1"/>
          <dgm:chPref val="1"/>
        </dgm:presLayoutVars>
      </dgm:prSet>
      <dgm:spPr/>
    </dgm:pt>
    <dgm:pt modelId="{4D8041BB-5C15-4C53-8A5F-C211C9EC31B2}" type="pres">
      <dgm:prSet presAssocID="{46FE2FB3-5A39-494C-8914-9931BEEBF00B}" presName="sibTrans" presStyleLbl="sibTrans2D1" presStyleIdx="0" presStyleCnt="0"/>
      <dgm:spPr/>
    </dgm:pt>
    <dgm:pt modelId="{34102429-C893-4421-9ECF-4590E48B1E9C}" type="pres">
      <dgm:prSet presAssocID="{2627049A-3703-487D-8740-6D09D4194559}" presName="compNode" presStyleCnt="0"/>
      <dgm:spPr/>
    </dgm:pt>
    <dgm:pt modelId="{9912EF90-38CE-4749-A4A6-5D86C4A72E21}" type="pres">
      <dgm:prSet presAssocID="{2627049A-3703-487D-8740-6D09D4194559}" presName="iconBgRect" presStyleLbl="bgShp" presStyleIdx="3" presStyleCnt="5"/>
      <dgm:spPr/>
    </dgm:pt>
    <dgm:pt modelId="{5899F18B-BF33-445C-961A-B424BB59BE1B}" type="pres">
      <dgm:prSet presAssocID="{2627049A-3703-487D-8740-6D09D419455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D73517E-674C-4B79-9DBE-D9DFD2CB7D5F}" type="pres">
      <dgm:prSet presAssocID="{2627049A-3703-487D-8740-6D09D4194559}" presName="spaceRect" presStyleCnt="0"/>
      <dgm:spPr/>
    </dgm:pt>
    <dgm:pt modelId="{DE4396C3-C419-48D0-BCBE-D558FB104634}" type="pres">
      <dgm:prSet presAssocID="{2627049A-3703-487D-8740-6D09D4194559}" presName="textRect" presStyleLbl="revTx" presStyleIdx="3" presStyleCnt="5">
        <dgm:presLayoutVars>
          <dgm:chMax val="1"/>
          <dgm:chPref val="1"/>
        </dgm:presLayoutVars>
      </dgm:prSet>
      <dgm:spPr/>
    </dgm:pt>
    <dgm:pt modelId="{FF8DEE01-B7B2-4F7A-BFBF-0EA4D3CD6072}" type="pres">
      <dgm:prSet presAssocID="{1766D194-AEA0-48DC-B828-5C09EED0F842}" presName="sibTrans" presStyleLbl="sibTrans2D1" presStyleIdx="0" presStyleCnt="0"/>
      <dgm:spPr/>
    </dgm:pt>
    <dgm:pt modelId="{87FDC9CC-10F7-49DA-8DB7-1C7040DDDB0E}" type="pres">
      <dgm:prSet presAssocID="{808D3798-E85A-4B90-A427-6B7B2BBBA3C4}" presName="compNode" presStyleCnt="0"/>
      <dgm:spPr/>
    </dgm:pt>
    <dgm:pt modelId="{50C16171-4F13-4F30-B122-A94BE7B25CE7}" type="pres">
      <dgm:prSet presAssocID="{808D3798-E85A-4B90-A427-6B7B2BBBA3C4}" presName="iconBgRect" presStyleLbl="bgShp" presStyleIdx="4" presStyleCnt="5"/>
      <dgm:spPr/>
    </dgm:pt>
    <dgm:pt modelId="{BAEE9611-DAEC-40CE-951D-2AC93A0EC469}" type="pres">
      <dgm:prSet presAssocID="{808D3798-E85A-4B90-A427-6B7B2BBBA3C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Clockwise curve"/>
        </a:ext>
      </dgm:extLst>
    </dgm:pt>
    <dgm:pt modelId="{08941B09-47A6-4C04-9F1C-0726F8F8C673}" type="pres">
      <dgm:prSet presAssocID="{808D3798-E85A-4B90-A427-6B7B2BBBA3C4}" presName="spaceRect" presStyleCnt="0"/>
      <dgm:spPr/>
    </dgm:pt>
    <dgm:pt modelId="{A5ED7F6E-5C23-4E7E-99EA-938F99FAE096}" type="pres">
      <dgm:prSet presAssocID="{808D3798-E85A-4B90-A427-6B7B2BBBA3C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DC51406-C6A3-46DA-8947-67FED5AC8997}" type="presOf" srcId="{808D3798-E85A-4B90-A427-6B7B2BBBA3C4}" destId="{A5ED7F6E-5C23-4E7E-99EA-938F99FAE096}" srcOrd="0" destOrd="0" presId="urn:microsoft.com/office/officeart/2018/2/layout/IconCircleList"/>
    <dgm:cxn modelId="{AFC92515-05DF-40CD-8EE0-2B9D7A76E83F}" type="presOf" srcId="{B6D64216-5AA3-4718-A04C-A81691B5ABDC}" destId="{8A7453B4-3D4B-4020-9B17-230342F08FC6}" srcOrd="0" destOrd="0" presId="urn:microsoft.com/office/officeart/2018/2/layout/IconCircleList"/>
    <dgm:cxn modelId="{41292A16-E617-44DD-B998-BFDE61B5177D}" srcId="{3D40DDD3-DFB4-45AE-AF41-45A3295BA58C}" destId="{808D3798-E85A-4B90-A427-6B7B2BBBA3C4}" srcOrd="4" destOrd="0" parTransId="{AF06F30D-0CB4-472C-A0AA-6A89E4B2D79C}" sibTransId="{B8146E9C-AFB3-422D-9D4E-FAF5A5C2353E}"/>
    <dgm:cxn modelId="{B404E41E-CDDF-46FB-B7B8-39826F4BBBE9}" type="presOf" srcId="{2627049A-3703-487D-8740-6D09D4194559}" destId="{DE4396C3-C419-48D0-BCBE-D558FB104634}" srcOrd="0" destOrd="0" presId="urn:microsoft.com/office/officeart/2018/2/layout/IconCircleList"/>
    <dgm:cxn modelId="{C6C9C55C-D6BC-4274-BC7A-A8FB7341A19B}" type="presOf" srcId="{46FE2FB3-5A39-494C-8914-9931BEEBF00B}" destId="{4D8041BB-5C15-4C53-8A5F-C211C9EC31B2}" srcOrd="0" destOrd="0" presId="urn:microsoft.com/office/officeart/2018/2/layout/IconCircleList"/>
    <dgm:cxn modelId="{BA605D69-90DD-4ABD-9067-A79E6B1D595D}" srcId="{3D40DDD3-DFB4-45AE-AF41-45A3295BA58C}" destId="{6403CAA8-6A01-4FDD-A699-952516C29DD1}" srcOrd="0" destOrd="0" parTransId="{35F8C991-3BDD-48E6-943D-C0D69D0ECD92}" sibTransId="{E1E20DEF-4BBA-40A8-9951-D17ADF960D7E}"/>
    <dgm:cxn modelId="{D9F75D69-49EC-49B9-A2B1-B099E4A894F7}" srcId="{3D40DDD3-DFB4-45AE-AF41-45A3295BA58C}" destId="{2627049A-3703-487D-8740-6D09D4194559}" srcOrd="3" destOrd="0" parTransId="{8DDC7DDC-574D-4703-809B-9F30A5889534}" sibTransId="{1766D194-AEA0-48DC-B828-5C09EED0F842}"/>
    <dgm:cxn modelId="{7E7E026C-0B15-405D-8584-953193814A7B}" type="presOf" srcId="{BC4B2758-534E-41A4-BA5B-BC64DE757963}" destId="{19D8B385-EB16-4EC9-A342-FBBB88BCDFE4}" srcOrd="0" destOrd="0" presId="urn:microsoft.com/office/officeart/2018/2/layout/IconCircleList"/>
    <dgm:cxn modelId="{3D553574-7D14-4F7D-8BA1-E577656AC808}" type="presOf" srcId="{6C815578-D36D-4943-BA8B-B9D0332D4BDD}" destId="{B8690842-661E-43F6-8188-2BA87C7246C5}" srcOrd="0" destOrd="0" presId="urn:microsoft.com/office/officeart/2018/2/layout/IconCircleList"/>
    <dgm:cxn modelId="{5AA99A78-2B1C-4DCD-AB2D-6158516424AF}" type="presOf" srcId="{E1E20DEF-4BBA-40A8-9951-D17ADF960D7E}" destId="{6EC98E3F-0C99-448A-8F9D-20471041F618}" srcOrd="0" destOrd="0" presId="urn:microsoft.com/office/officeart/2018/2/layout/IconCircleList"/>
    <dgm:cxn modelId="{C430D4AE-4848-4722-82BC-BCA37123DBEC}" type="presOf" srcId="{3D40DDD3-DFB4-45AE-AF41-45A3295BA58C}" destId="{15F1A036-B836-4C2D-97D5-F67F8AB1411B}" srcOrd="0" destOrd="0" presId="urn:microsoft.com/office/officeart/2018/2/layout/IconCircleList"/>
    <dgm:cxn modelId="{0BF89FC7-8073-4639-A69D-D8478F848A0B}" type="presOf" srcId="{6403CAA8-6A01-4FDD-A699-952516C29DD1}" destId="{5742A228-8565-437C-B3CF-DE3EB2097842}" srcOrd="0" destOrd="0" presId="urn:microsoft.com/office/officeart/2018/2/layout/IconCircleList"/>
    <dgm:cxn modelId="{C9414DE1-6DFD-4E29-8EB8-F9F3FCED2DB4}" srcId="{3D40DDD3-DFB4-45AE-AF41-45A3295BA58C}" destId="{6C815578-D36D-4943-BA8B-B9D0332D4BDD}" srcOrd="1" destOrd="0" parTransId="{17577434-285F-44E7-B8E8-858A159E2A92}" sibTransId="{BC4B2758-534E-41A4-BA5B-BC64DE757963}"/>
    <dgm:cxn modelId="{BDE576E1-5238-4180-8D72-B44EA605BD90}" type="presOf" srcId="{1766D194-AEA0-48DC-B828-5C09EED0F842}" destId="{FF8DEE01-B7B2-4F7A-BFBF-0EA4D3CD6072}" srcOrd="0" destOrd="0" presId="urn:microsoft.com/office/officeart/2018/2/layout/IconCircleList"/>
    <dgm:cxn modelId="{EAEB3FE8-2F63-4BBD-BBA0-A34179B8653F}" srcId="{3D40DDD3-DFB4-45AE-AF41-45A3295BA58C}" destId="{B6D64216-5AA3-4718-A04C-A81691B5ABDC}" srcOrd="2" destOrd="0" parTransId="{BDE21FCE-B03B-44E4-9FE2-6CF1E0055F7E}" sibTransId="{46FE2FB3-5A39-494C-8914-9931BEEBF00B}"/>
    <dgm:cxn modelId="{51E7CE4B-E00F-4BF6-B742-7067C8243E29}" type="presParOf" srcId="{15F1A036-B836-4C2D-97D5-F67F8AB1411B}" destId="{2649B18F-8AD9-49D4-841D-5C5BEC9E6251}" srcOrd="0" destOrd="0" presId="urn:microsoft.com/office/officeart/2018/2/layout/IconCircleList"/>
    <dgm:cxn modelId="{EAE67F0A-8260-4DED-8FD7-9FF404515FCB}" type="presParOf" srcId="{2649B18F-8AD9-49D4-841D-5C5BEC9E6251}" destId="{D855FE97-D46F-4127-A8EE-B85D86096DC9}" srcOrd="0" destOrd="0" presId="urn:microsoft.com/office/officeart/2018/2/layout/IconCircleList"/>
    <dgm:cxn modelId="{9BC291E8-548F-4BB4-B2E4-6CCA8E350DE9}" type="presParOf" srcId="{D855FE97-D46F-4127-A8EE-B85D86096DC9}" destId="{15E53F7F-CF4F-47AF-8DD5-4580605B42EB}" srcOrd="0" destOrd="0" presId="urn:microsoft.com/office/officeart/2018/2/layout/IconCircleList"/>
    <dgm:cxn modelId="{4E1A90F1-48EC-4160-98A5-FBCBCDD62A5E}" type="presParOf" srcId="{D855FE97-D46F-4127-A8EE-B85D86096DC9}" destId="{8AE1EC45-4BB6-401A-8C11-37FE0F4054B5}" srcOrd="1" destOrd="0" presId="urn:microsoft.com/office/officeart/2018/2/layout/IconCircleList"/>
    <dgm:cxn modelId="{1FF15C00-D756-4905-BC4E-6228BA84568E}" type="presParOf" srcId="{D855FE97-D46F-4127-A8EE-B85D86096DC9}" destId="{3B679920-A8D4-4ADF-A202-CF50E106D06F}" srcOrd="2" destOrd="0" presId="urn:microsoft.com/office/officeart/2018/2/layout/IconCircleList"/>
    <dgm:cxn modelId="{B89C412B-37F8-4E2F-8045-91506BC95A9C}" type="presParOf" srcId="{D855FE97-D46F-4127-A8EE-B85D86096DC9}" destId="{5742A228-8565-437C-B3CF-DE3EB2097842}" srcOrd="3" destOrd="0" presId="urn:microsoft.com/office/officeart/2018/2/layout/IconCircleList"/>
    <dgm:cxn modelId="{F4B0CD3D-34CE-4ACA-9DEB-9EB3A03D4BA2}" type="presParOf" srcId="{2649B18F-8AD9-49D4-841D-5C5BEC9E6251}" destId="{6EC98E3F-0C99-448A-8F9D-20471041F618}" srcOrd="1" destOrd="0" presId="urn:microsoft.com/office/officeart/2018/2/layout/IconCircleList"/>
    <dgm:cxn modelId="{8D819DF7-633C-466E-A2F5-77A59C10FF41}" type="presParOf" srcId="{2649B18F-8AD9-49D4-841D-5C5BEC9E6251}" destId="{CB8EF72F-F541-4A14-86DB-41EEF0B50FEE}" srcOrd="2" destOrd="0" presId="urn:microsoft.com/office/officeart/2018/2/layout/IconCircleList"/>
    <dgm:cxn modelId="{075DF581-9635-4E74-8CC4-859570E988AE}" type="presParOf" srcId="{CB8EF72F-F541-4A14-86DB-41EEF0B50FEE}" destId="{A30B2EB3-C040-4741-ADB6-E216AC3A909F}" srcOrd="0" destOrd="0" presId="urn:microsoft.com/office/officeart/2018/2/layout/IconCircleList"/>
    <dgm:cxn modelId="{DA846CE4-7864-4D3F-A023-E8D29BE520AA}" type="presParOf" srcId="{CB8EF72F-F541-4A14-86DB-41EEF0B50FEE}" destId="{BE053916-C597-4535-BE01-6D112960AEE2}" srcOrd="1" destOrd="0" presId="urn:microsoft.com/office/officeart/2018/2/layout/IconCircleList"/>
    <dgm:cxn modelId="{52C24DD5-60E6-497D-8EF0-988CCDC195DF}" type="presParOf" srcId="{CB8EF72F-F541-4A14-86DB-41EEF0B50FEE}" destId="{86834F08-F828-432D-9D80-7A4A0B274443}" srcOrd="2" destOrd="0" presId="urn:microsoft.com/office/officeart/2018/2/layout/IconCircleList"/>
    <dgm:cxn modelId="{FA35D6AE-EC84-4EF3-A454-1ED99D7C10BC}" type="presParOf" srcId="{CB8EF72F-F541-4A14-86DB-41EEF0B50FEE}" destId="{B8690842-661E-43F6-8188-2BA87C7246C5}" srcOrd="3" destOrd="0" presId="urn:microsoft.com/office/officeart/2018/2/layout/IconCircleList"/>
    <dgm:cxn modelId="{60DF6B87-DCD5-410E-98AE-2A6D333284DF}" type="presParOf" srcId="{2649B18F-8AD9-49D4-841D-5C5BEC9E6251}" destId="{19D8B385-EB16-4EC9-A342-FBBB88BCDFE4}" srcOrd="3" destOrd="0" presId="urn:microsoft.com/office/officeart/2018/2/layout/IconCircleList"/>
    <dgm:cxn modelId="{C2B9E869-9BF9-4BDC-9DE7-E15A7A4F39CB}" type="presParOf" srcId="{2649B18F-8AD9-49D4-841D-5C5BEC9E6251}" destId="{DE96D8F8-5763-4EE7-92FE-76B1179AE69D}" srcOrd="4" destOrd="0" presId="urn:microsoft.com/office/officeart/2018/2/layout/IconCircleList"/>
    <dgm:cxn modelId="{4FCF4126-CCA3-43BE-8A93-4C0AC1E7E39C}" type="presParOf" srcId="{DE96D8F8-5763-4EE7-92FE-76B1179AE69D}" destId="{3FCC53D8-4434-4326-AA03-38540308128D}" srcOrd="0" destOrd="0" presId="urn:microsoft.com/office/officeart/2018/2/layout/IconCircleList"/>
    <dgm:cxn modelId="{DC23E6FF-B462-42C6-A767-2FBF13282BD7}" type="presParOf" srcId="{DE96D8F8-5763-4EE7-92FE-76B1179AE69D}" destId="{E744D9BB-D22E-4CDE-900F-4D932956A5B8}" srcOrd="1" destOrd="0" presId="urn:microsoft.com/office/officeart/2018/2/layout/IconCircleList"/>
    <dgm:cxn modelId="{D5184855-349F-46DA-9B92-44D41035594F}" type="presParOf" srcId="{DE96D8F8-5763-4EE7-92FE-76B1179AE69D}" destId="{93B9C4FA-9AD7-40AF-9989-D4F506D7DA9B}" srcOrd="2" destOrd="0" presId="urn:microsoft.com/office/officeart/2018/2/layout/IconCircleList"/>
    <dgm:cxn modelId="{0EE073A6-A8B3-4671-8EA5-DCC0672062C7}" type="presParOf" srcId="{DE96D8F8-5763-4EE7-92FE-76B1179AE69D}" destId="{8A7453B4-3D4B-4020-9B17-230342F08FC6}" srcOrd="3" destOrd="0" presId="urn:microsoft.com/office/officeart/2018/2/layout/IconCircleList"/>
    <dgm:cxn modelId="{6DAF4D38-3B36-47DC-9860-6F50C371AC53}" type="presParOf" srcId="{2649B18F-8AD9-49D4-841D-5C5BEC9E6251}" destId="{4D8041BB-5C15-4C53-8A5F-C211C9EC31B2}" srcOrd="5" destOrd="0" presId="urn:microsoft.com/office/officeart/2018/2/layout/IconCircleList"/>
    <dgm:cxn modelId="{DF57B881-30A3-42BD-A1C1-43D2692B5389}" type="presParOf" srcId="{2649B18F-8AD9-49D4-841D-5C5BEC9E6251}" destId="{34102429-C893-4421-9ECF-4590E48B1E9C}" srcOrd="6" destOrd="0" presId="urn:microsoft.com/office/officeart/2018/2/layout/IconCircleList"/>
    <dgm:cxn modelId="{625AFA75-5E1C-4766-8D93-525D49A6503F}" type="presParOf" srcId="{34102429-C893-4421-9ECF-4590E48B1E9C}" destId="{9912EF90-38CE-4749-A4A6-5D86C4A72E21}" srcOrd="0" destOrd="0" presId="urn:microsoft.com/office/officeart/2018/2/layout/IconCircleList"/>
    <dgm:cxn modelId="{1FF45886-35C7-43AC-89FB-5A829D02010A}" type="presParOf" srcId="{34102429-C893-4421-9ECF-4590E48B1E9C}" destId="{5899F18B-BF33-445C-961A-B424BB59BE1B}" srcOrd="1" destOrd="0" presId="urn:microsoft.com/office/officeart/2018/2/layout/IconCircleList"/>
    <dgm:cxn modelId="{1D6507CE-498C-405E-8289-C02397832B78}" type="presParOf" srcId="{34102429-C893-4421-9ECF-4590E48B1E9C}" destId="{AD73517E-674C-4B79-9DBE-D9DFD2CB7D5F}" srcOrd="2" destOrd="0" presId="urn:microsoft.com/office/officeart/2018/2/layout/IconCircleList"/>
    <dgm:cxn modelId="{1A255DCC-6769-421C-8FCA-8A98D7708691}" type="presParOf" srcId="{34102429-C893-4421-9ECF-4590E48B1E9C}" destId="{DE4396C3-C419-48D0-BCBE-D558FB104634}" srcOrd="3" destOrd="0" presId="urn:microsoft.com/office/officeart/2018/2/layout/IconCircleList"/>
    <dgm:cxn modelId="{59609F75-7F81-4280-A506-66EF852217DF}" type="presParOf" srcId="{2649B18F-8AD9-49D4-841D-5C5BEC9E6251}" destId="{FF8DEE01-B7B2-4F7A-BFBF-0EA4D3CD6072}" srcOrd="7" destOrd="0" presId="urn:microsoft.com/office/officeart/2018/2/layout/IconCircleList"/>
    <dgm:cxn modelId="{D1B64E3E-999D-4435-818A-672D955C5CA7}" type="presParOf" srcId="{2649B18F-8AD9-49D4-841D-5C5BEC9E6251}" destId="{87FDC9CC-10F7-49DA-8DB7-1C7040DDDB0E}" srcOrd="8" destOrd="0" presId="urn:microsoft.com/office/officeart/2018/2/layout/IconCircleList"/>
    <dgm:cxn modelId="{746A2523-DE9B-4BD1-BDB9-ED03E02561DF}" type="presParOf" srcId="{87FDC9CC-10F7-49DA-8DB7-1C7040DDDB0E}" destId="{50C16171-4F13-4F30-B122-A94BE7B25CE7}" srcOrd="0" destOrd="0" presId="urn:microsoft.com/office/officeart/2018/2/layout/IconCircleList"/>
    <dgm:cxn modelId="{6E248867-AE5B-45E0-866C-1EF0F6D696D3}" type="presParOf" srcId="{87FDC9CC-10F7-49DA-8DB7-1C7040DDDB0E}" destId="{BAEE9611-DAEC-40CE-951D-2AC93A0EC469}" srcOrd="1" destOrd="0" presId="urn:microsoft.com/office/officeart/2018/2/layout/IconCircleList"/>
    <dgm:cxn modelId="{757F373C-6DB4-4A77-8810-40A7A7B62D3E}" type="presParOf" srcId="{87FDC9CC-10F7-49DA-8DB7-1C7040DDDB0E}" destId="{08941B09-47A6-4C04-9F1C-0726F8F8C673}" srcOrd="2" destOrd="0" presId="urn:microsoft.com/office/officeart/2018/2/layout/IconCircleList"/>
    <dgm:cxn modelId="{BF2C3432-4B9F-45F4-B363-3519CEF77FFD}" type="presParOf" srcId="{87FDC9CC-10F7-49DA-8DB7-1C7040DDDB0E}" destId="{A5ED7F6E-5C23-4E7E-99EA-938F99FAE09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38A762-2188-44ED-81D8-C9F9ACC9DA77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43B38DD8-AFBA-4584-A310-3CD0E3E1ACA1}">
      <dgm:prSet/>
      <dgm:spPr/>
      <dgm:t>
        <a:bodyPr/>
        <a:lstStyle/>
        <a:p>
          <a:r>
            <a:rPr lang="en-US"/>
            <a:t>1% increase in the interest rate leads to an 80-basis-point increase in IRR-CD Rate</a:t>
          </a:r>
        </a:p>
      </dgm:t>
    </dgm:pt>
    <dgm:pt modelId="{4A281799-0165-4F4B-9F84-0BA3744192D2}" type="parTrans" cxnId="{A6203FDE-445F-45AD-935F-EABD98C8481E}">
      <dgm:prSet/>
      <dgm:spPr/>
      <dgm:t>
        <a:bodyPr/>
        <a:lstStyle/>
        <a:p>
          <a:endParaRPr lang="en-US"/>
        </a:p>
      </dgm:t>
    </dgm:pt>
    <dgm:pt modelId="{5ED5E6A4-548C-40BB-89C7-32DAA9E29E7D}" type="sibTrans" cxnId="{A6203FDE-445F-45AD-935F-EABD98C8481E}">
      <dgm:prSet/>
      <dgm:spPr/>
      <dgm:t>
        <a:bodyPr/>
        <a:lstStyle/>
        <a:p>
          <a:endParaRPr lang="en-US"/>
        </a:p>
      </dgm:t>
    </dgm:pt>
    <dgm:pt modelId="{CC9414A1-2C3B-44DF-AA66-F5DA58EAD223}">
      <dgm:prSet/>
      <dgm:spPr/>
      <dgm:t>
        <a:bodyPr/>
        <a:lstStyle/>
        <a:p>
          <a:r>
            <a:rPr lang="en-US"/>
            <a:t>This evidence confirms our hypothesis: Renrendai investors’ reliance on interest rates is a sensible response to the pressure to make quick decisions</a:t>
          </a:r>
        </a:p>
      </dgm:t>
    </dgm:pt>
    <dgm:pt modelId="{796AC3CE-7DB0-4DB1-ABBD-C2223C22AB5D}" type="parTrans" cxnId="{66464258-B151-4764-AB3B-48F7D970B49C}">
      <dgm:prSet/>
      <dgm:spPr/>
      <dgm:t>
        <a:bodyPr/>
        <a:lstStyle/>
        <a:p>
          <a:endParaRPr lang="en-US"/>
        </a:p>
      </dgm:t>
    </dgm:pt>
    <dgm:pt modelId="{679BA9D2-C9F1-46F0-B0B0-59A6AC1D5655}" type="sibTrans" cxnId="{66464258-B151-4764-AB3B-48F7D970B49C}">
      <dgm:prSet/>
      <dgm:spPr/>
      <dgm:t>
        <a:bodyPr/>
        <a:lstStyle/>
        <a:p>
          <a:endParaRPr lang="en-US"/>
        </a:p>
      </dgm:t>
    </dgm:pt>
    <dgm:pt modelId="{DB5D8E0C-B06E-4781-BE27-34E7FCD3BB1C}">
      <dgm:prSet/>
      <dgm:spPr/>
      <dgm:t>
        <a:bodyPr/>
        <a:lstStyle/>
        <a:p>
          <a:r>
            <a:rPr lang="en-US"/>
            <a:t>After controlling for interest rate, HR is negatively related to performance </a:t>
          </a:r>
        </a:p>
      </dgm:t>
    </dgm:pt>
    <dgm:pt modelId="{C42DA5DB-BCA0-456F-A9D4-D111CC44DA69}" type="parTrans" cxnId="{77FCFADC-4744-4687-83D8-8AE21A7DA087}">
      <dgm:prSet/>
      <dgm:spPr/>
      <dgm:t>
        <a:bodyPr/>
        <a:lstStyle/>
        <a:p>
          <a:endParaRPr lang="en-US"/>
        </a:p>
      </dgm:t>
    </dgm:pt>
    <dgm:pt modelId="{79F9A55D-4D33-4AEE-9020-8B65EB7242B9}" type="sibTrans" cxnId="{77FCFADC-4744-4687-83D8-8AE21A7DA087}">
      <dgm:prSet/>
      <dgm:spPr/>
      <dgm:t>
        <a:bodyPr/>
        <a:lstStyle/>
        <a:p>
          <a:endParaRPr lang="en-US"/>
        </a:p>
      </dgm:t>
    </dgm:pt>
    <dgm:pt modelId="{203C9765-F418-49FF-9DA6-D577D531024C}">
      <dgm:prSet/>
      <dgm:spPr/>
      <dgm:t>
        <a:bodyPr/>
        <a:lstStyle/>
        <a:p>
          <a:r>
            <a:rPr lang="en-US"/>
            <a:t>In other words, they simply select loans with high interest rates, which tend to have HR ratings</a:t>
          </a:r>
        </a:p>
      </dgm:t>
    </dgm:pt>
    <dgm:pt modelId="{73D5B633-5B60-4CF4-84A3-A3D9206B25D8}" type="parTrans" cxnId="{80339A97-6BC4-42A0-836E-84CB633181E1}">
      <dgm:prSet/>
      <dgm:spPr/>
      <dgm:t>
        <a:bodyPr/>
        <a:lstStyle/>
        <a:p>
          <a:endParaRPr lang="en-US"/>
        </a:p>
      </dgm:t>
    </dgm:pt>
    <dgm:pt modelId="{D2B01D10-33D9-4712-B0AA-993EC298C09A}" type="sibTrans" cxnId="{80339A97-6BC4-42A0-836E-84CB633181E1}">
      <dgm:prSet/>
      <dgm:spPr/>
      <dgm:t>
        <a:bodyPr/>
        <a:lstStyle/>
        <a:p>
          <a:endParaRPr lang="en-US"/>
        </a:p>
      </dgm:t>
    </dgm:pt>
    <dgm:pt modelId="{36460F38-F92D-4DFD-A094-00E9A8147265}" type="pres">
      <dgm:prSet presAssocID="{1438A762-2188-44ED-81D8-C9F9ACC9DA77}" presName="root" presStyleCnt="0">
        <dgm:presLayoutVars>
          <dgm:dir/>
          <dgm:resizeHandles val="exact"/>
        </dgm:presLayoutVars>
      </dgm:prSet>
      <dgm:spPr/>
    </dgm:pt>
    <dgm:pt modelId="{2FCBF1F7-81ED-4EF0-A1B7-37DC3B5CD6A7}" type="pres">
      <dgm:prSet presAssocID="{43B38DD8-AFBA-4584-A310-3CD0E3E1ACA1}" presName="compNode" presStyleCnt="0"/>
      <dgm:spPr/>
    </dgm:pt>
    <dgm:pt modelId="{2CA19F33-CA58-4D68-B998-E4B7C153E369}" type="pres">
      <dgm:prSet presAssocID="{43B38DD8-AFBA-4584-A310-3CD0E3E1ACA1}" presName="bgRect" presStyleLbl="bgShp" presStyleIdx="0" presStyleCnt="4"/>
      <dgm:spPr/>
    </dgm:pt>
    <dgm:pt modelId="{19F3EADA-AF7C-4684-852F-6AB0060C7D7A}" type="pres">
      <dgm:prSet presAssocID="{43B38DD8-AFBA-4584-A310-3CD0E3E1ACA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AC6395B-2AC3-486A-A2C5-4E1CE5D84CA8}" type="pres">
      <dgm:prSet presAssocID="{43B38DD8-AFBA-4584-A310-3CD0E3E1ACA1}" presName="spaceRect" presStyleCnt="0"/>
      <dgm:spPr/>
    </dgm:pt>
    <dgm:pt modelId="{05695815-9D84-40B6-BC4D-66E81723DC03}" type="pres">
      <dgm:prSet presAssocID="{43B38DD8-AFBA-4584-A310-3CD0E3E1ACA1}" presName="parTx" presStyleLbl="revTx" presStyleIdx="0" presStyleCnt="4">
        <dgm:presLayoutVars>
          <dgm:chMax val="0"/>
          <dgm:chPref val="0"/>
        </dgm:presLayoutVars>
      </dgm:prSet>
      <dgm:spPr/>
    </dgm:pt>
    <dgm:pt modelId="{2FE7EFD3-6E7B-4710-83A7-632644FE270C}" type="pres">
      <dgm:prSet presAssocID="{5ED5E6A4-548C-40BB-89C7-32DAA9E29E7D}" presName="sibTrans" presStyleCnt="0"/>
      <dgm:spPr/>
    </dgm:pt>
    <dgm:pt modelId="{A00EAE6A-7A9B-4FC4-9B97-15F7F87FB763}" type="pres">
      <dgm:prSet presAssocID="{CC9414A1-2C3B-44DF-AA66-F5DA58EAD223}" presName="compNode" presStyleCnt="0"/>
      <dgm:spPr/>
    </dgm:pt>
    <dgm:pt modelId="{78AA52B0-105A-4A50-8BAF-3F216CC49DA1}" type="pres">
      <dgm:prSet presAssocID="{CC9414A1-2C3B-44DF-AA66-F5DA58EAD223}" presName="bgRect" presStyleLbl="bgShp" presStyleIdx="1" presStyleCnt="4"/>
      <dgm:spPr/>
    </dgm:pt>
    <dgm:pt modelId="{EE4AB5CD-14AA-4C7E-B493-A5B110527094}" type="pres">
      <dgm:prSet presAssocID="{CC9414A1-2C3B-44DF-AA66-F5DA58EAD22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01E90E1-8444-48E1-BB83-430486B773DA}" type="pres">
      <dgm:prSet presAssocID="{CC9414A1-2C3B-44DF-AA66-F5DA58EAD223}" presName="spaceRect" presStyleCnt="0"/>
      <dgm:spPr/>
    </dgm:pt>
    <dgm:pt modelId="{1921BD09-2DF8-4FF4-9950-83FBF933EF3B}" type="pres">
      <dgm:prSet presAssocID="{CC9414A1-2C3B-44DF-AA66-F5DA58EAD223}" presName="parTx" presStyleLbl="revTx" presStyleIdx="1" presStyleCnt="4">
        <dgm:presLayoutVars>
          <dgm:chMax val="0"/>
          <dgm:chPref val="0"/>
        </dgm:presLayoutVars>
      </dgm:prSet>
      <dgm:spPr/>
    </dgm:pt>
    <dgm:pt modelId="{56D84C65-1838-47DA-A586-49F4397B5C18}" type="pres">
      <dgm:prSet presAssocID="{679BA9D2-C9F1-46F0-B0B0-59A6AC1D5655}" presName="sibTrans" presStyleCnt="0"/>
      <dgm:spPr/>
    </dgm:pt>
    <dgm:pt modelId="{15DCE602-81F5-4565-A55A-C95F21AA47A1}" type="pres">
      <dgm:prSet presAssocID="{DB5D8E0C-B06E-4781-BE27-34E7FCD3BB1C}" presName="compNode" presStyleCnt="0"/>
      <dgm:spPr/>
    </dgm:pt>
    <dgm:pt modelId="{E77B681B-30CF-4DF9-9AF9-FA0EC73B129F}" type="pres">
      <dgm:prSet presAssocID="{DB5D8E0C-B06E-4781-BE27-34E7FCD3BB1C}" presName="bgRect" presStyleLbl="bgShp" presStyleIdx="2" presStyleCnt="4"/>
      <dgm:spPr/>
    </dgm:pt>
    <dgm:pt modelId="{9706D53C-12BF-4147-9B87-4B9DB6A0D2F4}" type="pres">
      <dgm:prSet presAssocID="{DB5D8E0C-B06E-4781-BE27-34E7FCD3BB1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29DEE98E-507C-4F5C-A59F-019B9CBC60AC}" type="pres">
      <dgm:prSet presAssocID="{DB5D8E0C-B06E-4781-BE27-34E7FCD3BB1C}" presName="spaceRect" presStyleCnt="0"/>
      <dgm:spPr/>
    </dgm:pt>
    <dgm:pt modelId="{45701A97-5084-4C6F-9970-F22C55FBA1FA}" type="pres">
      <dgm:prSet presAssocID="{DB5D8E0C-B06E-4781-BE27-34E7FCD3BB1C}" presName="parTx" presStyleLbl="revTx" presStyleIdx="2" presStyleCnt="4">
        <dgm:presLayoutVars>
          <dgm:chMax val="0"/>
          <dgm:chPref val="0"/>
        </dgm:presLayoutVars>
      </dgm:prSet>
      <dgm:spPr/>
    </dgm:pt>
    <dgm:pt modelId="{8D83AC9F-45F1-46ED-A5D6-C4275CAE59A2}" type="pres">
      <dgm:prSet presAssocID="{79F9A55D-4D33-4AEE-9020-8B65EB7242B9}" presName="sibTrans" presStyleCnt="0"/>
      <dgm:spPr/>
    </dgm:pt>
    <dgm:pt modelId="{490FEFA8-C29C-4F5D-8BE7-CC9873305449}" type="pres">
      <dgm:prSet presAssocID="{203C9765-F418-49FF-9DA6-D577D531024C}" presName="compNode" presStyleCnt="0"/>
      <dgm:spPr/>
    </dgm:pt>
    <dgm:pt modelId="{0C064AC5-0849-4B4A-BB9F-41D6F1832BF3}" type="pres">
      <dgm:prSet presAssocID="{203C9765-F418-49FF-9DA6-D577D531024C}" presName="bgRect" presStyleLbl="bgShp" presStyleIdx="3" presStyleCnt="4"/>
      <dgm:spPr/>
    </dgm:pt>
    <dgm:pt modelId="{BCE5F4BE-265C-4378-A97D-3E2660F66C75}" type="pres">
      <dgm:prSet presAssocID="{203C9765-F418-49FF-9DA6-D577D53102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39CC7C2E-3040-4FCB-A9E8-1DC386528205}" type="pres">
      <dgm:prSet presAssocID="{203C9765-F418-49FF-9DA6-D577D531024C}" presName="spaceRect" presStyleCnt="0"/>
      <dgm:spPr/>
    </dgm:pt>
    <dgm:pt modelId="{7EB0E58F-1A6A-4421-B697-C4C98CFB25A2}" type="pres">
      <dgm:prSet presAssocID="{203C9765-F418-49FF-9DA6-D577D531024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2EC5C0F-40EA-445A-A943-42ABEC8F4078}" type="presOf" srcId="{DB5D8E0C-B06E-4781-BE27-34E7FCD3BB1C}" destId="{45701A97-5084-4C6F-9970-F22C55FBA1FA}" srcOrd="0" destOrd="0" presId="urn:microsoft.com/office/officeart/2018/2/layout/IconVerticalSolidList"/>
    <dgm:cxn modelId="{57D46B30-902C-4D17-A14F-B04244C65089}" type="presOf" srcId="{43B38DD8-AFBA-4584-A310-3CD0E3E1ACA1}" destId="{05695815-9D84-40B6-BC4D-66E81723DC03}" srcOrd="0" destOrd="0" presId="urn:microsoft.com/office/officeart/2018/2/layout/IconVerticalSolidList"/>
    <dgm:cxn modelId="{2884145B-3B20-4E9D-A4CF-C463ACEDBE87}" type="presOf" srcId="{1438A762-2188-44ED-81D8-C9F9ACC9DA77}" destId="{36460F38-F92D-4DFD-A094-00E9A8147265}" srcOrd="0" destOrd="0" presId="urn:microsoft.com/office/officeart/2018/2/layout/IconVerticalSolidList"/>
    <dgm:cxn modelId="{66464258-B151-4764-AB3B-48F7D970B49C}" srcId="{1438A762-2188-44ED-81D8-C9F9ACC9DA77}" destId="{CC9414A1-2C3B-44DF-AA66-F5DA58EAD223}" srcOrd="1" destOrd="0" parTransId="{796AC3CE-7DB0-4DB1-ABBD-C2223C22AB5D}" sibTransId="{679BA9D2-C9F1-46F0-B0B0-59A6AC1D5655}"/>
    <dgm:cxn modelId="{CC35D985-55EC-40AC-AFA5-F0DD595EEBDF}" type="presOf" srcId="{203C9765-F418-49FF-9DA6-D577D531024C}" destId="{7EB0E58F-1A6A-4421-B697-C4C98CFB25A2}" srcOrd="0" destOrd="0" presId="urn:microsoft.com/office/officeart/2018/2/layout/IconVerticalSolidList"/>
    <dgm:cxn modelId="{80339A97-6BC4-42A0-836E-84CB633181E1}" srcId="{1438A762-2188-44ED-81D8-C9F9ACC9DA77}" destId="{203C9765-F418-49FF-9DA6-D577D531024C}" srcOrd="3" destOrd="0" parTransId="{73D5B633-5B60-4CF4-84A3-A3D9206B25D8}" sibTransId="{D2B01D10-33D9-4712-B0AA-993EC298C09A}"/>
    <dgm:cxn modelId="{77FCFADC-4744-4687-83D8-8AE21A7DA087}" srcId="{1438A762-2188-44ED-81D8-C9F9ACC9DA77}" destId="{DB5D8E0C-B06E-4781-BE27-34E7FCD3BB1C}" srcOrd="2" destOrd="0" parTransId="{C42DA5DB-BCA0-456F-A9D4-D111CC44DA69}" sibTransId="{79F9A55D-4D33-4AEE-9020-8B65EB7242B9}"/>
    <dgm:cxn modelId="{A6203FDE-445F-45AD-935F-EABD98C8481E}" srcId="{1438A762-2188-44ED-81D8-C9F9ACC9DA77}" destId="{43B38DD8-AFBA-4584-A310-3CD0E3E1ACA1}" srcOrd="0" destOrd="0" parTransId="{4A281799-0165-4F4B-9F84-0BA3744192D2}" sibTransId="{5ED5E6A4-548C-40BB-89C7-32DAA9E29E7D}"/>
    <dgm:cxn modelId="{080F48DE-58BA-437D-B121-F6DA61614444}" type="presOf" srcId="{CC9414A1-2C3B-44DF-AA66-F5DA58EAD223}" destId="{1921BD09-2DF8-4FF4-9950-83FBF933EF3B}" srcOrd="0" destOrd="0" presId="urn:microsoft.com/office/officeart/2018/2/layout/IconVerticalSolidList"/>
    <dgm:cxn modelId="{CCFD0242-6270-451C-B14A-32D216ABFB57}" type="presParOf" srcId="{36460F38-F92D-4DFD-A094-00E9A8147265}" destId="{2FCBF1F7-81ED-4EF0-A1B7-37DC3B5CD6A7}" srcOrd="0" destOrd="0" presId="urn:microsoft.com/office/officeart/2018/2/layout/IconVerticalSolidList"/>
    <dgm:cxn modelId="{A5BC8318-1960-494F-9CB6-75B245BDF4A3}" type="presParOf" srcId="{2FCBF1F7-81ED-4EF0-A1B7-37DC3B5CD6A7}" destId="{2CA19F33-CA58-4D68-B998-E4B7C153E369}" srcOrd="0" destOrd="0" presId="urn:microsoft.com/office/officeart/2018/2/layout/IconVerticalSolidList"/>
    <dgm:cxn modelId="{721A5181-7792-4CB1-A278-03276C86552A}" type="presParOf" srcId="{2FCBF1F7-81ED-4EF0-A1B7-37DC3B5CD6A7}" destId="{19F3EADA-AF7C-4684-852F-6AB0060C7D7A}" srcOrd="1" destOrd="0" presId="urn:microsoft.com/office/officeart/2018/2/layout/IconVerticalSolidList"/>
    <dgm:cxn modelId="{5276A7E1-965C-4F21-B611-34F75C8FCA6C}" type="presParOf" srcId="{2FCBF1F7-81ED-4EF0-A1B7-37DC3B5CD6A7}" destId="{EAC6395B-2AC3-486A-A2C5-4E1CE5D84CA8}" srcOrd="2" destOrd="0" presId="urn:microsoft.com/office/officeart/2018/2/layout/IconVerticalSolidList"/>
    <dgm:cxn modelId="{42CE4579-1C39-49F1-A4D6-6AF9C7635CBD}" type="presParOf" srcId="{2FCBF1F7-81ED-4EF0-A1B7-37DC3B5CD6A7}" destId="{05695815-9D84-40B6-BC4D-66E81723DC03}" srcOrd="3" destOrd="0" presId="urn:microsoft.com/office/officeart/2018/2/layout/IconVerticalSolidList"/>
    <dgm:cxn modelId="{7B09C65B-174B-464E-AEED-251A61209963}" type="presParOf" srcId="{36460F38-F92D-4DFD-A094-00E9A8147265}" destId="{2FE7EFD3-6E7B-4710-83A7-632644FE270C}" srcOrd="1" destOrd="0" presId="urn:microsoft.com/office/officeart/2018/2/layout/IconVerticalSolidList"/>
    <dgm:cxn modelId="{96B6769A-9B22-49B7-826C-8A1A5EDA8B9D}" type="presParOf" srcId="{36460F38-F92D-4DFD-A094-00E9A8147265}" destId="{A00EAE6A-7A9B-4FC4-9B97-15F7F87FB763}" srcOrd="2" destOrd="0" presId="urn:microsoft.com/office/officeart/2018/2/layout/IconVerticalSolidList"/>
    <dgm:cxn modelId="{DF78D8CD-F32F-4908-B2D8-73E164636C0C}" type="presParOf" srcId="{A00EAE6A-7A9B-4FC4-9B97-15F7F87FB763}" destId="{78AA52B0-105A-4A50-8BAF-3F216CC49DA1}" srcOrd="0" destOrd="0" presId="urn:microsoft.com/office/officeart/2018/2/layout/IconVerticalSolidList"/>
    <dgm:cxn modelId="{04D34629-55C5-46E4-83DA-000BC85F049C}" type="presParOf" srcId="{A00EAE6A-7A9B-4FC4-9B97-15F7F87FB763}" destId="{EE4AB5CD-14AA-4C7E-B493-A5B110527094}" srcOrd="1" destOrd="0" presId="urn:microsoft.com/office/officeart/2018/2/layout/IconVerticalSolidList"/>
    <dgm:cxn modelId="{8EEA5ED1-F3D5-4DDD-866F-230CF64529A8}" type="presParOf" srcId="{A00EAE6A-7A9B-4FC4-9B97-15F7F87FB763}" destId="{D01E90E1-8444-48E1-BB83-430486B773DA}" srcOrd="2" destOrd="0" presId="urn:microsoft.com/office/officeart/2018/2/layout/IconVerticalSolidList"/>
    <dgm:cxn modelId="{03D368CA-8E22-4686-935D-C2FBE0804AC1}" type="presParOf" srcId="{A00EAE6A-7A9B-4FC4-9B97-15F7F87FB763}" destId="{1921BD09-2DF8-4FF4-9950-83FBF933EF3B}" srcOrd="3" destOrd="0" presId="urn:microsoft.com/office/officeart/2018/2/layout/IconVerticalSolidList"/>
    <dgm:cxn modelId="{2F66CA8D-DD0E-4D4B-9AE6-8E10C4E5E1E0}" type="presParOf" srcId="{36460F38-F92D-4DFD-A094-00E9A8147265}" destId="{56D84C65-1838-47DA-A586-49F4397B5C18}" srcOrd="3" destOrd="0" presId="urn:microsoft.com/office/officeart/2018/2/layout/IconVerticalSolidList"/>
    <dgm:cxn modelId="{028BDF24-A5CE-4EF6-968E-155F330A8D97}" type="presParOf" srcId="{36460F38-F92D-4DFD-A094-00E9A8147265}" destId="{15DCE602-81F5-4565-A55A-C95F21AA47A1}" srcOrd="4" destOrd="0" presId="urn:microsoft.com/office/officeart/2018/2/layout/IconVerticalSolidList"/>
    <dgm:cxn modelId="{FF7318EE-A2B5-4574-B91E-6E497F302157}" type="presParOf" srcId="{15DCE602-81F5-4565-A55A-C95F21AA47A1}" destId="{E77B681B-30CF-4DF9-9AF9-FA0EC73B129F}" srcOrd="0" destOrd="0" presId="urn:microsoft.com/office/officeart/2018/2/layout/IconVerticalSolidList"/>
    <dgm:cxn modelId="{5DA0F814-4BBB-4081-809D-1FD33796CA00}" type="presParOf" srcId="{15DCE602-81F5-4565-A55A-C95F21AA47A1}" destId="{9706D53C-12BF-4147-9B87-4B9DB6A0D2F4}" srcOrd="1" destOrd="0" presId="urn:microsoft.com/office/officeart/2018/2/layout/IconVerticalSolidList"/>
    <dgm:cxn modelId="{87FA291A-D3EC-4A95-8A07-0582DACAE27B}" type="presParOf" srcId="{15DCE602-81F5-4565-A55A-C95F21AA47A1}" destId="{29DEE98E-507C-4F5C-A59F-019B9CBC60AC}" srcOrd="2" destOrd="0" presId="urn:microsoft.com/office/officeart/2018/2/layout/IconVerticalSolidList"/>
    <dgm:cxn modelId="{13F6CE74-BE7B-4F9B-8129-98B7DD34CBAD}" type="presParOf" srcId="{15DCE602-81F5-4565-A55A-C95F21AA47A1}" destId="{45701A97-5084-4C6F-9970-F22C55FBA1FA}" srcOrd="3" destOrd="0" presId="urn:microsoft.com/office/officeart/2018/2/layout/IconVerticalSolidList"/>
    <dgm:cxn modelId="{BA38A73B-B8F4-4326-99CC-18061022A8D4}" type="presParOf" srcId="{36460F38-F92D-4DFD-A094-00E9A8147265}" destId="{8D83AC9F-45F1-46ED-A5D6-C4275CAE59A2}" srcOrd="5" destOrd="0" presId="urn:microsoft.com/office/officeart/2018/2/layout/IconVerticalSolidList"/>
    <dgm:cxn modelId="{9BDF013F-1E42-4846-B7ED-8E810D311C8E}" type="presParOf" srcId="{36460F38-F92D-4DFD-A094-00E9A8147265}" destId="{490FEFA8-C29C-4F5D-8BE7-CC9873305449}" srcOrd="6" destOrd="0" presId="urn:microsoft.com/office/officeart/2018/2/layout/IconVerticalSolidList"/>
    <dgm:cxn modelId="{1B0F2AAE-44E9-4849-B7CB-E39CC3D5E3D4}" type="presParOf" srcId="{490FEFA8-C29C-4F5D-8BE7-CC9873305449}" destId="{0C064AC5-0849-4B4A-BB9F-41D6F1832BF3}" srcOrd="0" destOrd="0" presId="urn:microsoft.com/office/officeart/2018/2/layout/IconVerticalSolidList"/>
    <dgm:cxn modelId="{B7083B35-7FF7-42E0-8B01-71676474D8DF}" type="presParOf" srcId="{490FEFA8-C29C-4F5D-8BE7-CC9873305449}" destId="{BCE5F4BE-265C-4378-A97D-3E2660F66C75}" srcOrd="1" destOrd="0" presId="urn:microsoft.com/office/officeart/2018/2/layout/IconVerticalSolidList"/>
    <dgm:cxn modelId="{A458D358-FAB5-4DBB-9345-5E3EAC515F2A}" type="presParOf" srcId="{490FEFA8-C29C-4F5D-8BE7-CC9873305449}" destId="{39CC7C2E-3040-4FCB-A9E8-1DC386528205}" srcOrd="2" destOrd="0" presId="urn:microsoft.com/office/officeart/2018/2/layout/IconVerticalSolidList"/>
    <dgm:cxn modelId="{E6B14F6A-92D6-4876-9F9E-EA38D3205EE3}" type="presParOf" srcId="{490FEFA8-C29C-4F5D-8BE7-CC9873305449}" destId="{7EB0E58F-1A6A-4421-B697-C4C98CFB25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72818-1833-4A4A-9249-6D003598A46F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521DC7-B9AE-45A4-BC35-7D0D6BF3EDFD}">
      <dgm:prSet/>
      <dgm:spPr/>
      <dgm:t>
        <a:bodyPr/>
        <a:lstStyle/>
        <a:p>
          <a:r>
            <a:rPr lang="en-US"/>
            <a:t>When making quick decisions, people are more likely to rely on salient information and underreact to relevant but less salient information. </a:t>
          </a:r>
        </a:p>
      </dgm:t>
    </dgm:pt>
    <dgm:pt modelId="{7CB38098-C0F2-4727-A1BB-8F9D55B8C56D}" type="parTrans" cxnId="{2340245A-9FB8-4CB0-9D14-20D18DCFA2AD}">
      <dgm:prSet/>
      <dgm:spPr/>
      <dgm:t>
        <a:bodyPr/>
        <a:lstStyle/>
        <a:p>
          <a:endParaRPr lang="en-US"/>
        </a:p>
      </dgm:t>
    </dgm:pt>
    <dgm:pt modelId="{70D8E595-EFD4-44F7-93CC-C757FB8AA08A}" type="sibTrans" cxnId="{2340245A-9FB8-4CB0-9D14-20D18DCFA2AD}">
      <dgm:prSet/>
      <dgm:spPr/>
      <dgm:t>
        <a:bodyPr/>
        <a:lstStyle/>
        <a:p>
          <a:endParaRPr lang="en-US"/>
        </a:p>
      </dgm:t>
    </dgm:pt>
    <dgm:pt modelId="{81FC833F-874F-42D7-BCC0-93BB4E4582BF}">
      <dgm:prSet/>
      <dgm:spPr/>
      <dgm:t>
        <a:bodyPr/>
        <a:lstStyle/>
        <a:p>
          <a:r>
            <a:rPr lang="en-US"/>
            <a:t>In our case, credit risk</a:t>
          </a:r>
        </a:p>
      </dgm:t>
    </dgm:pt>
    <dgm:pt modelId="{FC671D8C-46EA-4FEA-AEA9-D55C79D345CE}" type="parTrans" cxnId="{60596140-1174-4871-8CF2-AD60D0C2D098}">
      <dgm:prSet/>
      <dgm:spPr/>
      <dgm:t>
        <a:bodyPr/>
        <a:lstStyle/>
        <a:p>
          <a:endParaRPr lang="en-US"/>
        </a:p>
      </dgm:t>
    </dgm:pt>
    <dgm:pt modelId="{ED110CAD-B356-4776-9240-E378DEF818E0}" type="sibTrans" cxnId="{60596140-1174-4871-8CF2-AD60D0C2D098}">
      <dgm:prSet/>
      <dgm:spPr/>
      <dgm:t>
        <a:bodyPr/>
        <a:lstStyle/>
        <a:p>
          <a:endParaRPr lang="en-US"/>
        </a:p>
      </dgm:t>
    </dgm:pt>
    <dgm:pt modelId="{00555645-15B6-4F60-A76E-09CAFC23A3B0}">
      <dgm:prSet/>
      <dgm:spPr/>
      <dgm:t>
        <a:bodyPr/>
        <a:lstStyle/>
        <a:p>
          <a:r>
            <a:rPr lang="en-US" dirty="0"/>
            <a:t>Empirical evidence: mobile app</a:t>
          </a:r>
        </a:p>
      </dgm:t>
    </dgm:pt>
    <dgm:pt modelId="{D23B9FCB-0D31-4A39-AAF4-03486729B02A}" type="parTrans" cxnId="{C9B23199-9FD5-4879-A9B4-7EE78CC7470E}">
      <dgm:prSet/>
      <dgm:spPr/>
      <dgm:t>
        <a:bodyPr/>
        <a:lstStyle/>
        <a:p>
          <a:endParaRPr lang="en-US"/>
        </a:p>
      </dgm:t>
    </dgm:pt>
    <dgm:pt modelId="{10983D7D-83E6-4C02-BE80-AC1B8079BB3A}" type="sibTrans" cxnId="{C9B23199-9FD5-4879-A9B4-7EE78CC7470E}">
      <dgm:prSet/>
      <dgm:spPr/>
      <dgm:t>
        <a:bodyPr/>
        <a:lstStyle/>
        <a:p>
          <a:endParaRPr lang="en-US"/>
        </a:p>
      </dgm:t>
    </dgm:pt>
    <dgm:pt modelId="{BD46688D-D7D3-49B3-9FB9-38800FC5507A}">
      <dgm:prSet/>
      <dgm:spPr/>
      <dgm:t>
        <a:bodyPr/>
        <a:lstStyle/>
        <a:p>
          <a:r>
            <a:rPr lang="en-US" dirty="0"/>
            <a:t>Interest rate in in the middle but credit rating of the borrower is not shown at all</a:t>
          </a:r>
        </a:p>
      </dgm:t>
    </dgm:pt>
    <dgm:pt modelId="{F850D7EC-FB95-449A-BD2E-EA596BFC117C}" type="parTrans" cxnId="{E320FCC5-BF18-4FB2-9FE7-470A3873F6CC}">
      <dgm:prSet/>
      <dgm:spPr/>
      <dgm:t>
        <a:bodyPr/>
        <a:lstStyle/>
        <a:p>
          <a:endParaRPr lang="en-US"/>
        </a:p>
      </dgm:t>
    </dgm:pt>
    <dgm:pt modelId="{A95FAEB4-0094-4A41-B334-6E7DC8C5E50E}" type="sibTrans" cxnId="{E320FCC5-BF18-4FB2-9FE7-470A3873F6CC}">
      <dgm:prSet/>
      <dgm:spPr/>
    </dgm:pt>
    <dgm:pt modelId="{8AB5161B-BBEC-42C4-8159-18896E1E8ABC}" type="pres">
      <dgm:prSet presAssocID="{8FD72818-1833-4A4A-9249-6D003598A46F}" presName="Name0" presStyleCnt="0">
        <dgm:presLayoutVars>
          <dgm:dir/>
          <dgm:animLvl val="lvl"/>
          <dgm:resizeHandles val="exact"/>
        </dgm:presLayoutVars>
      </dgm:prSet>
      <dgm:spPr/>
    </dgm:pt>
    <dgm:pt modelId="{CEC6CDBC-763F-4D73-9CAE-469E00577E72}" type="pres">
      <dgm:prSet presAssocID="{FE521DC7-B9AE-45A4-BC35-7D0D6BF3EDFD}" presName="linNode" presStyleCnt="0"/>
      <dgm:spPr/>
    </dgm:pt>
    <dgm:pt modelId="{FE514348-2787-48BF-AA89-AE094B39952F}" type="pres">
      <dgm:prSet presAssocID="{FE521DC7-B9AE-45A4-BC35-7D0D6BF3EDF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8DC2777-EAFB-4AF4-BFB6-09E080637DED}" type="pres">
      <dgm:prSet presAssocID="{FE521DC7-B9AE-45A4-BC35-7D0D6BF3EDFD}" presName="descendantText" presStyleLbl="alignAccFollowNode1" presStyleIdx="0" presStyleCnt="2">
        <dgm:presLayoutVars>
          <dgm:bulletEnabled val="1"/>
        </dgm:presLayoutVars>
      </dgm:prSet>
      <dgm:spPr/>
    </dgm:pt>
    <dgm:pt modelId="{3236B644-BC16-4229-B75E-CF52D38CFC76}" type="pres">
      <dgm:prSet presAssocID="{70D8E595-EFD4-44F7-93CC-C757FB8AA08A}" presName="sp" presStyleCnt="0"/>
      <dgm:spPr/>
    </dgm:pt>
    <dgm:pt modelId="{76A26DB3-0784-4AB9-A51E-C4798D1D060C}" type="pres">
      <dgm:prSet presAssocID="{00555645-15B6-4F60-A76E-09CAFC23A3B0}" presName="linNode" presStyleCnt="0"/>
      <dgm:spPr/>
    </dgm:pt>
    <dgm:pt modelId="{A9F90C15-4410-449C-B450-F157DD099491}" type="pres">
      <dgm:prSet presAssocID="{00555645-15B6-4F60-A76E-09CAFC23A3B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3DB3C84-94D9-4EA8-B4C7-A04F81866320}" type="pres">
      <dgm:prSet presAssocID="{00555645-15B6-4F60-A76E-09CAFC23A3B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AE6AD28-1E71-46D5-829F-2B7A30CCD963}" type="presOf" srcId="{BD46688D-D7D3-49B3-9FB9-38800FC5507A}" destId="{53DB3C84-94D9-4EA8-B4C7-A04F81866320}" srcOrd="0" destOrd="0" presId="urn:microsoft.com/office/officeart/2005/8/layout/vList5"/>
    <dgm:cxn modelId="{60596140-1174-4871-8CF2-AD60D0C2D098}" srcId="{FE521DC7-B9AE-45A4-BC35-7D0D6BF3EDFD}" destId="{81FC833F-874F-42D7-BCC0-93BB4E4582BF}" srcOrd="0" destOrd="0" parTransId="{FC671D8C-46EA-4FEA-AEA9-D55C79D345CE}" sibTransId="{ED110CAD-B356-4776-9240-E378DEF818E0}"/>
    <dgm:cxn modelId="{40220260-6063-4BA5-9124-C5C776DC7944}" type="presOf" srcId="{00555645-15B6-4F60-A76E-09CAFC23A3B0}" destId="{A9F90C15-4410-449C-B450-F157DD099491}" srcOrd="0" destOrd="0" presId="urn:microsoft.com/office/officeart/2005/8/layout/vList5"/>
    <dgm:cxn modelId="{AED9C852-72F1-4108-8CF2-E2AB2A72465B}" type="presOf" srcId="{FE521DC7-B9AE-45A4-BC35-7D0D6BF3EDFD}" destId="{FE514348-2787-48BF-AA89-AE094B39952F}" srcOrd="0" destOrd="0" presId="urn:microsoft.com/office/officeart/2005/8/layout/vList5"/>
    <dgm:cxn modelId="{EFEFD352-23E7-40AD-97E0-12DCECC206D8}" type="presOf" srcId="{8FD72818-1833-4A4A-9249-6D003598A46F}" destId="{8AB5161B-BBEC-42C4-8159-18896E1E8ABC}" srcOrd="0" destOrd="0" presId="urn:microsoft.com/office/officeart/2005/8/layout/vList5"/>
    <dgm:cxn modelId="{32ABE557-755D-43F5-96B0-E9E42B110C07}" type="presOf" srcId="{81FC833F-874F-42D7-BCC0-93BB4E4582BF}" destId="{B8DC2777-EAFB-4AF4-BFB6-09E080637DED}" srcOrd="0" destOrd="0" presId="urn:microsoft.com/office/officeart/2005/8/layout/vList5"/>
    <dgm:cxn modelId="{2340245A-9FB8-4CB0-9D14-20D18DCFA2AD}" srcId="{8FD72818-1833-4A4A-9249-6D003598A46F}" destId="{FE521DC7-B9AE-45A4-BC35-7D0D6BF3EDFD}" srcOrd="0" destOrd="0" parTransId="{7CB38098-C0F2-4727-A1BB-8F9D55B8C56D}" sibTransId="{70D8E595-EFD4-44F7-93CC-C757FB8AA08A}"/>
    <dgm:cxn modelId="{C9B23199-9FD5-4879-A9B4-7EE78CC7470E}" srcId="{8FD72818-1833-4A4A-9249-6D003598A46F}" destId="{00555645-15B6-4F60-A76E-09CAFC23A3B0}" srcOrd="1" destOrd="0" parTransId="{D23B9FCB-0D31-4A39-AAF4-03486729B02A}" sibTransId="{10983D7D-83E6-4C02-BE80-AC1B8079BB3A}"/>
    <dgm:cxn modelId="{E320FCC5-BF18-4FB2-9FE7-470A3873F6CC}" srcId="{00555645-15B6-4F60-A76E-09CAFC23A3B0}" destId="{BD46688D-D7D3-49B3-9FB9-38800FC5507A}" srcOrd="0" destOrd="0" parTransId="{F850D7EC-FB95-449A-BD2E-EA596BFC117C}" sibTransId="{A95FAEB4-0094-4A41-B334-6E7DC8C5E50E}"/>
    <dgm:cxn modelId="{B22AD361-0B5B-48D9-86A5-452ACD238B91}" type="presParOf" srcId="{8AB5161B-BBEC-42C4-8159-18896E1E8ABC}" destId="{CEC6CDBC-763F-4D73-9CAE-469E00577E72}" srcOrd="0" destOrd="0" presId="urn:microsoft.com/office/officeart/2005/8/layout/vList5"/>
    <dgm:cxn modelId="{D54E4FB7-306A-4B8E-8115-F7632567F55C}" type="presParOf" srcId="{CEC6CDBC-763F-4D73-9CAE-469E00577E72}" destId="{FE514348-2787-48BF-AA89-AE094B39952F}" srcOrd="0" destOrd="0" presId="urn:microsoft.com/office/officeart/2005/8/layout/vList5"/>
    <dgm:cxn modelId="{B2595450-6FA1-468B-9E43-FAA905B97DB9}" type="presParOf" srcId="{CEC6CDBC-763F-4D73-9CAE-469E00577E72}" destId="{B8DC2777-EAFB-4AF4-BFB6-09E080637DED}" srcOrd="1" destOrd="0" presId="urn:microsoft.com/office/officeart/2005/8/layout/vList5"/>
    <dgm:cxn modelId="{4C3B83DF-206A-4B3F-AF4B-78BCB2CD3ABC}" type="presParOf" srcId="{8AB5161B-BBEC-42C4-8159-18896E1E8ABC}" destId="{3236B644-BC16-4229-B75E-CF52D38CFC76}" srcOrd="1" destOrd="0" presId="urn:microsoft.com/office/officeart/2005/8/layout/vList5"/>
    <dgm:cxn modelId="{4BC77465-A575-4A69-98AD-E31980CFB9AB}" type="presParOf" srcId="{8AB5161B-BBEC-42C4-8159-18896E1E8ABC}" destId="{76A26DB3-0784-4AB9-A51E-C4798D1D060C}" srcOrd="2" destOrd="0" presId="urn:microsoft.com/office/officeart/2005/8/layout/vList5"/>
    <dgm:cxn modelId="{C6CC8CD7-9F09-40B2-BB38-B4A6F90454FD}" type="presParOf" srcId="{76A26DB3-0784-4AB9-A51E-C4798D1D060C}" destId="{A9F90C15-4410-449C-B450-F157DD099491}" srcOrd="0" destOrd="0" presId="urn:microsoft.com/office/officeart/2005/8/layout/vList5"/>
    <dgm:cxn modelId="{F10A778B-F8DE-416D-9A1F-C79C3DDBBD61}" type="presParOf" srcId="{76A26DB3-0784-4AB9-A51E-C4798D1D060C}" destId="{53DB3C84-94D9-4EA8-B4C7-A04F818663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3B25D-539A-4586-92CF-A800697BFA13}">
      <dsp:nvSpPr>
        <dsp:cNvPr id="0" name=""/>
        <dsp:cNvSpPr/>
      </dsp:nvSpPr>
      <dsp:spPr>
        <a:xfrm>
          <a:off x="3610" y="966265"/>
          <a:ext cx="624585" cy="624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3E7252-D915-4F60-9ECC-4A07E8C4E525}">
      <dsp:nvSpPr>
        <dsp:cNvPr id="0" name=""/>
        <dsp:cNvSpPr/>
      </dsp:nvSpPr>
      <dsp:spPr>
        <a:xfrm>
          <a:off x="3610" y="1662298"/>
          <a:ext cx="1784531" cy="74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First, introduction</a:t>
          </a:r>
        </a:p>
      </dsp:txBody>
      <dsp:txXfrm>
        <a:off x="3610" y="1662298"/>
        <a:ext cx="1784531" cy="746575"/>
      </dsp:txXfrm>
    </dsp:sp>
    <dsp:sp modelId="{8652AFBE-747E-41F6-ADD5-C4C76DE4EF96}">
      <dsp:nvSpPr>
        <dsp:cNvPr id="0" name=""/>
        <dsp:cNvSpPr/>
      </dsp:nvSpPr>
      <dsp:spPr>
        <a:xfrm>
          <a:off x="3610" y="2442105"/>
          <a:ext cx="1784531" cy="18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Findings</a:t>
          </a:r>
        </a:p>
      </dsp:txBody>
      <dsp:txXfrm>
        <a:off x="3610" y="2442105"/>
        <a:ext cx="1784531" cy="185729"/>
      </dsp:txXfrm>
    </dsp:sp>
    <dsp:sp modelId="{BEE8937D-5D33-4946-B4A0-8564A71F7E04}">
      <dsp:nvSpPr>
        <dsp:cNvPr id="0" name=""/>
        <dsp:cNvSpPr/>
      </dsp:nvSpPr>
      <dsp:spPr>
        <a:xfrm>
          <a:off x="2100435" y="966265"/>
          <a:ext cx="624585" cy="624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260CB3-5BB5-465F-A900-06FB8CC3EDBA}">
      <dsp:nvSpPr>
        <dsp:cNvPr id="0" name=""/>
        <dsp:cNvSpPr/>
      </dsp:nvSpPr>
      <dsp:spPr>
        <a:xfrm>
          <a:off x="2100435" y="1662298"/>
          <a:ext cx="1784531" cy="74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Second, institutional background and main hypotheses</a:t>
          </a:r>
        </a:p>
      </dsp:txBody>
      <dsp:txXfrm>
        <a:off x="2100435" y="1662298"/>
        <a:ext cx="1784531" cy="746575"/>
      </dsp:txXfrm>
    </dsp:sp>
    <dsp:sp modelId="{3C32D255-096A-41B7-BF98-814A09ADCA69}">
      <dsp:nvSpPr>
        <dsp:cNvPr id="0" name=""/>
        <dsp:cNvSpPr/>
      </dsp:nvSpPr>
      <dsp:spPr>
        <a:xfrm>
          <a:off x="2100435" y="2442105"/>
          <a:ext cx="1784531" cy="18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EDACF-0C52-4E97-AD0C-52B8AD8ED7B3}">
      <dsp:nvSpPr>
        <dsp:cNvPr id="0" name=""/>
        <dsp:cNvSpPr/>
      </dsp:nvSpPr>
      <dsp:spPr>
        <a:xfrm>
          <a:off x="4197259" y="966265"/>
          <a:ext cx="624585" cy="624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9AEE02-AF89-4596-BA10-373E9C52FAC5}">
      <dsp:nvSpPr>
        <dsp:cNvPr id="0" name=""/>
        <dsp:cNvSpPr/>
      </dsp:nvSpPr>
      <dsp:spPr>
        <a:xfrm>
          <a:off x="4197259" y="1662298"/>
          <a:ext cx="1784531" cy="74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Third, analyzes investment decision using fast thinking</a:t>
          </a:r>
        </a:p>
      </dsp:txBody>
      <dsp:txXfrm>
        <a:off x="4197259" y="1662298"/>
        <a:ext cx="1784531" cy="746575"/>
      </dsp:txXfrm>
    </dsp:sp>
    <dsp:sp modelId="{F72CB0FD-98B4-423E-8836-0EB630685C56}">
      <dsp:nvSpPr>
        <dsp:cNvPr id="0" name=""/>
        <dsp:cNvSpPr/>
      </dsp:nvSpPr>
      <dsp:spPr>
        <a:xfrm>
          <a:off x="4197259" y="2442105"/>
          <a:ext cx="1784531" cy="18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691F4-C14B-42A9-B032-FD558E7EB2D1}">
      <dsp:nvSpPr>
        <dsp:cNvPr id="0" name=""/>
        <dsp:cNvSpPr/>
      </dsp:nvSpPr>
      <dsp:spPr>
        <a:xfrm>
          <a:off x="6294083" y="966265"/>
          <a:ext cx="624585" cy="6245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7A3AC2-2804-49E5-A63B-8B2961FDC089}">
      <dsp:nvSpPr>
        <dsp:cNvPr id="0" name=""/>
        <dsp:cNvSpPr/>
      </dsp:nvSpPr>
      <dsp:spPr>
        <a:xfrm>
          <a:off x="6294083" y="1662298"/>
          <a:ext cx="1784531" cy="74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Fourth, examine the roles of time pressure and salience, respectively</a:t>
          </a:r>
        </a:p>
      </dsp:txBody>
      <dsp:txXfrm>
        <a:off x="6294083" y="1662298"/>
        <a:ext cx="1784531" cy="746575"/>
      </dsp:txXfrm>
    </dsp:sp>
    <dsp:sp modelId="{07E8490A-6F02-4C39-A005-71E66CEC3D6F}">
      <dsp:nvSpPr>
        <dsp:cNvPr id="0" name=""/>
        <dsp:cNvSpPr/>
      </dsp:nvSpPr>
      <dsp:spPr>
        <a:xfrm>
          <a:off x="6294083" y="2442105"/>
          <a:ext cx="1784531" cy="18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1A2E-D7D5-41AB-A12D-7D8282F42B1D}">
      <dsp:nvSpPr>
        <dsp:cNvPr id="0" name=""/>
        <dsp:cNvSpPr/>
      </dsp:nvSpPr>
      <dsp:spPr>
        <a:xfrm>
          <a:off x="8390907" y="966265"/>
          <a:ext cx="624585" cy="6245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58FCB-CE99-4974-83A9-BC5FED3AD9C1}">
      <dsp:nvSpPr>
        <dsp:cNvPr id="0" name=""/>
        <dsp:cNvSpPr/>
      </dsp:nvSpPr>
      <dsp:spPr>
        <a:xfrm>
          <a:off x="8390907" y="1662298"/>
          <a:ext cx="1784531" cy="74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Finally we analyze our learning and concludes</a:t>
          </a:r>
        </a:p>
      </dsp:txBody>
      <dsp:txXfrm>
        <a:off x="8390907" y="1662298"/>
        <a:ext cx="1784531" cy="746575"/>
      </dsp:txXfrm>
    </dsp:sp>
    <dsp:sp modelId="{7B94BCFF-BC8F-43C2-A9FF-0C20AE89770D}">
      <dsp:nvSpPr>
        <dsp:cNvPr id="0" name=""/>
        <dsp:cNvSpPr/>
      </dsp:nvSpPr>
      <dsp:spPr>
        <a:xfrm>
          <a:off x="8390907" y="2442105"/>
          <a:ext cx="1784531" cy="18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53F7F-CF4F-47AF-8DD5-4580605B42EB}">
      <dsp:nvSpPr>
        <dsp:cNvPr id="0" name=""/>
        <dsp:cNvSpPr/>
      </dsp:nvSpPr>
      <dsp:spPr>
        <a:xfrm>
          <a:off x="76035" y="189900"/>
          <a:ext cx="772111" cy="772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E1EC45-4BB6-401A-8C11-37FE0F4054B5}">
      <dsp:nvSpPr>
        <dsp:cNvPr id="0" name=""/>
        <dsp:cNvSpPr/>
      </dsp:nvSpPr>
      <dsp:spPr>
        <a:xfrm>
          <a:off x="238178" y="352044"/>
          <a:ext cx="447824" cy="4478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42A228-8565-437C-B3CF-DE3EB2097842}">
      <dsp:nvSpPr>
        <dsp:cNvPr id="0" name=""/>
        <dsp:cNvSpPr/>
      </dsp:nvSpPr>
      <dsp:spPr>
        <a:xfrm>
          <a:off x="1013600" y="189900"/>
          <a:ext cx="1819978" cy="77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coefficient estimate for interest rate is -0.206, with a t-statistic of over 19</a:t>
          </a:r>
        </a:p>
      </dsp:txBody>
      <dsp:txXfrm>
        <a:off x="1013600" y="189900"/>
        <a:ext cx="1819978" cy="772111"/>
      </dsp:txXfrm>
    </dsp:sp>
    <dsp:sp modelId="{A30B2EB3-C040-4741-ADB6-E216AC3A909F}">
      <dsp:nvSpPr>
        <dsp:cNvPr id="0" name=""/>
        <dsp:cNvSpPr/>
      </dsp:nvSpPr>
      <dsp:spPr>
        <a:xfrm>
          <a:off x="3150695" y="189900"/>
          <a:ext cx="772111" cy="772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053916-C597-4535-BE01-6D112960AEE2}">
      <dsp:nvSpPr>
        <dsp:cNvPr id="0" name=""/>
        <dsp:cNvSpPr/>
      </dsp:nvSpPr>
      <dsp:spPr>
        <a:xfrm>
          <a:off x="3312839" y="352044"/>
          <a:ext cx="447824" cy="4478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690842-661E-43F6-8188-2BA87C7246C5}">
      <dsp:nvSpPr>
        <dsp:cNvPr id="0" name=""/>
        <dsp:cNvSpPr/>
      </dsp:nvSpPr>
      <dsp:spPr>
        <a:xfrm>
          <a:off x="4088260" y="189900"/>
          <a:ext cx="1819978" cy="77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This means a one-standard-deviation increase in the interest rate reduces fulfullmentTime by 57%</a:t>
          </a:r>
        </a:p>
      </dsp:txBody>
      <dsp:txXfrm>
        <a:off x="4088260" y="189900"/>
        <a:ext cx="1819978" cy="772111"/>
      </dsp:txXfrm>
    </dsp:sp>
    <dsp:sp modelId="{3FCC53D8-4434-4326-AA03-38540308128D}">
      <dsp:nvSpPr>
        <dsp:cNvPr id="0" name=""/>
        <dsp:cNvSpPr/>
      </dsp:nvSpPr>
      <dsp:spPr>
        <a:xfrm>
          <a:off x="76035" y="1656472"/>
          <a:ext cx="772111" cy="772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44D9BB-D22E-4CDE-900F-4D932956A5B8}">
      <dsp:nvSpPr>
        <dsp:cNvPr id="0" name=""/>
        <dsp:cNvSpPr/>
      </dsp:nvSpPr>
      <dsp:spPr>
        <a:xfrm>
          <a:off x="238178" y="1818615"/>
          <a:ext cx="447824" cy="4478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453B4-3D4B-4020-9B17-230342F08FC6}">
      <dsp:nvSpPr>
        <dsp:cNvPr id="0" name=""/>
        <dsp:cNvSpPr/>
      </dsp:nvSpPr>
      <dsp:spPr>
        <a:xfrm>
          <a:off x="1013600" y="1656472"/>
          <a:ext cx="1819978" cy="77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Ex, median fulfullmentTime (80s), a 1std increase in the interest rate(2.2) reduces fulfillmentTime to 34s</a:t>
          </a:r>
        </a:p>
      </dsp:txBody>
      <dsp:txXfrm>
        <a:off x="1013600" y="1656472"/>
        <a:ext cx="1819978" cy="772111"/>
      </dsp:txXfrm>
    </dsp:sp>
    <dsp:sp modelId="{9912EF90-38CE-4749-A4A6-5D86C4A72E21}">
      <dsp:nvSpPr>
        <dsp:cNvPr id="0" name=""/>
        <dsp:cNvSpPr/>
      </dsp:nvSpPr>
      <dsp:spPr>
        <a:xfrm>
          <a:off x="3150695" y="1656472"/>
          <a:ext cx="772111" cy="772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99F18B-BF33-445C-961A-B424BB59BE1B}">
      <dsp:nvSpPr>
        <dsp:cNvPr id="0" name=""/>
        <dsp:cNvSpPr/>
      </dsp:nvSpPr>
      <dsp:spPr>
        <a:xfrm>
          <a:off x="3312839" y="1818615"/>
          <a:ext cx="447824" cy="4478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4396C3-C419-48D0-BCBE-D558FB104634}">
      <dsp:nvSpPr>
        <dsp:cNvPr id="0" name=""/>
        <dsp:cNvSpPr/>
      </dsp:nvSpPr>
      <dsp:spPr>
        <a:xfrm>
          <a:off x="4088260" y="1656472"/>
          <a:ext cx="1819978" cy="77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 contrast, the coefficient estimate for HR is -0.036 (t=1.28)</a:t>
          </a:r>
        </a:p>
      </dsp:txBody>
      <dsp:txXfrm>
        <a:off x="4088260" y="1656472"/>
        <a:ext cx="1819978" cy="772111"/>
      </dsp:txXfrm>
    </dsp:sp>
    <dsp:sp modelId="{50C16171-4F13-4F30-B122-A94BE7B25CE7}">
      <dsp:nvSpPr>
        <dsp:cNvPr id="0" name=""/>
        <dsp:cNvSpPr/>
      </dsp:nvSpPr>
      <dsp:spPr>
        <a:xfrm>
          <a:off x="76035" y="3123043"/>
          <a:ext cx="772111" cy="772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EE9611-DAEC-40CE-951D-2AC93A0EC469}">
      <dsp:nvSpPr>
        <dsp:cNvPr id="0" name=""/>
        <dsp:cNvSpPr/>
      </dsp:nvSpPr>
      <dsp:spPr>
        <a:xfrm>
          <a:off x="238178" y="3285187"/>
          <a:ext cx="447824" cy="4478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ED7F6E-5C23-4E7E-99EA-938F99FAE096}">
      <dsp:nvSpPr>
        <dsp:cNvPr id="0" name=""/>
        <dsp:cNvSpPr/>
      </dsp:nvSpPr>
      <dsp:spPr>
        <a:xfrm>
          <a:off x="1013600" y="3123043"/>
          <a:ext cx="1819978" cy="77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If investors avoided loans with HR ratings, this coefficient would be positive rather than negative1</a:t>
          </a:r>
        </a:p>
      </dsp:txBody>
      <dsp:txXfrm>
        <a:off x="1013600" y="3123043"/>
        <a:ext cx="1819978" cy="772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19F33-CA58-4D68-B998-E4B7C153E369}">
      <dsp:nvSpPr>
        <dsp:cNvPr id="0" name=""/>
        <dsp:cNvSpPr/>
      </dsp:nvSpPr>
      <dsp:spPr>
        <a:xfrm>
          <a:off x="0" y="1695"/>
          <a:ext cx="5984274" cy="8592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F3EADA-AF7C-4684-852F-6AB0060C7D7A}">
      <dsp:nvSpPr>
        <dsp:cNvPr id="0" name=""/>
        <dsp:cNvSpPr/>
      </dsp:nvSpPr>
      <dsp:spPr>
        <a:xfrm>
          <a:off x="259937" y="195037"/>
          <a:ext cx="472613" cy="472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95815-9D84-40B6-BC4D-66E81723DC03}">
      <dsp:nvSpPr>
        <dsp:cNvPr id="0" name=""/>
        <dsp:cNvSpPr/>
      </dsp:nvSpPr>
      <dsp:spPr>
        <a:xfrm>
          <a:off x="992489" y="1695"/>
          <a:ext cx="4991784" cy="859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42" tIns="90942" rIns="90942" bIns="90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1% increase in the interest rate leads to an 80-basis-point increase in IRR-CD Rate</a:t>
          </a:r>
        </a:p>
      </dsp:txBody>
      <dsp:txXfrm>
        <a:off x="992489" y="1695"/>
        <a:ext cx="4991784" cy="859297"/>
      </dsp:txXfrm>
    </dsp:sp>
    <dsp:sp modelId="{78AA52B0-105A-4A50-8BAF-3F216CC49DA1}">
      <dsp:nvSpPr>
        <dsp:cNvPr id="0" name=""/>
        <dsp:cNvSpPr/>
      </dsp:nvSpPr>
      <dsp:spPr>
        <a:xfrm>
          <a:off x="0" y="1075817"/>
          <a:ext cx="5984274" cy="859297"/>
        </a:xfrm>
        <a:prstGeom prst="roundRect">
          <a:avLst>
            <a:gd name="adj" fmla="val 10000"/>
          </a:avLst>
        </a:prstGeom>
        <a:solidFill>
          <a:schemeClr val="accent2">
            <a:hueOff val="2079554"/>
            <a:satOff val="11835"/>
            <a:lumOff val="36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4AB5CD-14AA-4C7E-B493-A5B110527094}">
      <dsp:nvSpPr>
        <dsp:cNvPr id="0" name=""/>
        <dsp:cNvSpPr/>
      </dsp:nvSpPr>
      <dsp:spPr>
        <a:xfrm>
          <a:off x="259937" y="1269159"/>
          <a:ext cx="472613" cy="472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21BD09-2DF8-4FF4-9950-83FBF933EF3B}">
      <dsp:nvSpPr>
        <dsp:cNvPr id="0" name=""/>
        <dsp:cNvSpPr/>
      </dsp:nvSpPr>
      <dsp:spPr>
        <a:xfrm>
          <a:off x="992489" y="1075817"/>
          <a:ext cx="4991784" cy="859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42" tIns="90942" rIns="90942" bIns="90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evidence confirms our hypothesis: Renrendai investors’ reliance on interest rates is a sensible response to the pressure to make quick decisions</a:t>
          </a:r>
        </a:p>
      </dsp:txBody>
      <dsp:txXfrm>
        <a:off x="992489" y="1075817"/>
        <a:ext cx="4991784" cy="859297"/>
      </dsp:txXfrm>
    </dsp:sp>
    <dsp:sp modelId="{E77B681B-30CF-4DF9-9AF9-FA0EC73B129F}">
      <dsp:nvSpPr>
        <dsp:cNvPr id="0" name=""/>
        <dsp:cNvSpPr/>
      </dsp:nvSpPr>
      <dsp:spPr>
        <a:xfrm>
          <a:off x="0" y="2149940"/>
          <a:ext cx="5984274" cy="859297"/>
        </a:xfrm>
        <a:prstGeom prst="roundRect">
          <a:avLst>
            <a:gd name="adj" fmla="val 10000"/>
          </a:avLst>
        </a:prstGeom>
        <a:solidFill>
          <a:schemeClr val="accent2">
            <a:hueOff val="4159108"/>
            <a:satOff val="23669"/>
            <a:lumOff val="73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06D53C-12BF-4147-9B87-4B9DB6A0D2F4}">
      <dsp:nvSpPr>
        <dsp:cNvPr id="0" name=""/>
        <dsp:cNvSpPr/>
      </dsp:nvSpPr>
      <dsp:spPr>
        <a:xfrm>
          <a:off x="259937" y="2343282"/>
          <a:ext cx="472613" cy="472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01A97-5084-4C6F-9970-F22C55FBA1FA}">
      <dsp:nvSpPr>
        <dsp:cNvPr id="0" name=""/>
        <dsp:cNvSpPr/>
      </dsp:nvSpPr>
      <dsp:spPr>
        <a:xfrm>
          <a:off x="992489" y="2149940"/>
          <a:ext cx="4991784" cy="859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42" tIns="90942" rIns="90942" bIns="90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After controlling for interest rate, HR is negatively related to performance </a:t>
          </a:r>
        </a:p>
      </dsp:txBody>
      <dsp:txXfrm>
        <a:off x="992489" y="2149940"/>
        <a:ext cx="4991784" cy="859297"/>
      </dsp:txXfrm>
    </dsp:sp>
    <dsp:sp modelId="{0C064AC5-0849-4B4A-BB9F-41D6F1832BF3}">
      <dsp:nvSpPr>
        <dsp:cNvPr id="0" name=""/>
        <dsp:cNvSpPr/>
      </dsp:nvSpPr>
      <dsp:spPr>
        <a:xfrm>
          <a:off x="0" y="3224062"/>
          <a:ext cx="5984274" cy="859297"/>
        </a:xfrm>
        <a:prstGeom prst="roundRect">
          <a:avLst>
            <a:gd name="adj" fmla="val 10000"/>
          </a:avLst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E5F4BE-265C-4378-A97D-3E2660F66C75}">
      <dsp:nvSpPr>
        <dsp:cNvPr id="0" name=""/>
        <dsp:cNvSpPr/>
      </dsp:nvSpPr>
      <dsp:spPr>
        <a:xfrm>
          <a:off x="259937" y="3417404"/>
          <a:ext cx="472613" cy="4726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B0E58F-1A6A-4421-B697-C4C98CFB25A2}">
      <dsp:nvSpPr>
        <dsp:cNvPr id="0" name=""/>
        <dsp:cNvSpPr/>
      </dsp:nvSpPr>
      <dsp:spPr>
        <a:xfrm>
          <a:off x="992489" y="3224062"/>
          <a:ext cx="4991784" cy="859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42" tIns="90942" rIns="90942" bIns="90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 other words, they simply select loans with high interest rates, which tend to have HR ratings</a:t>
          </a:r>
        </a:p>
      </dsp:txBody>
      <dsp:txXfrm>
        <a:off x="992489" y="3224062"/>
        <a:ext cx="4991784" cy="859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C2777-EAFB-4AF4-BFB6-09E080637DED}">
      <dsp:nvSpPr>
        <dsp:cNvPr id="0" name=""/>
        <dsp:cNvSpPr/>
      </dsp:nvSpPr>
      <dsp:spPr>
        <a:xfrm rot="5400000">
          <a:off x="3272241" y="-918587"/>
          <a:ext cx="1594129" cy="382993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In our case, credit risk</a:t>
          </a:r>
        </a:p>
      </dsp:txBody>
      <dsp:txXfrm rot="-5400000">
        <a:off x="2154339" y="277134"/>
        <a:ext cx="3752116" cy="1438491"/>
      </dsp:txXfrm>
    </dsp:sp>
    <dsp:sp modelId="{FE514348-2787-48BF-AA89-AE094B39952F}">
      <dsp:nvSpPr>
        <dsp:cNvPr id="0" name=""/>
        <dsp:cNvSpPr/>
      </dsp:nvSpPr>
      <dsp:spPr>
        <a:xfrm>
          <a:off x="0" y="49"/>
          <a:ext cx="2154338" cy="19926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When making quick decisions, people are more likely to rely on salient information and underreact to relevant but less salient information. </a:t>
          </a:r>
        </a:p>
      </dsp:txBody>
      <dsp:txXfrm>
        <a:off x="97274" y="97323"/>
        <a:ext cx="1959790" cy="1798113"/>
      </dsp:txXfrm>
    </dsp:sp>
    <dsp:sp modelId="{53DB3C84-94D9-4EA8-B4C7-A04F81866320}">
      <dsp:nvSpPr>
        <dsp:cNvPr id="0" name=""/>
        <dsp:cNvSpPr/>
      </dsp:nvSpPr>
      <dsp:spPr>
        <a:xfrm rot="5400000">
          <a:off x="3272241" y="1173707"/>
          <a:ext cx="1594129" cy="3829935"/>
        </a:xfrm>
        <a:prstGeom prst="round2SameRect">
          <a:avLst/>
        </a:prstGeom>
        <a:solidFill>
          <a:schemeClr val="accent5">
            <a:tint val="40000"/>
            <a:alpha val="90000"/>
            <a:hueOff val="19327418"/>
            <a:satOff val="-38476"/>
            <a:lumOff val="-4560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19327418"/>
              <a:satOff val="-38476"/>
              <a:lumOff val="-45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Interest rate in in the middle but credit rating of the borrower is not shown at all</a:t>
          </a:r>
        </a:p>
      </dsp:txBody>
      <dsp:txXfrm rot="-5400000">
        <a:off x="2154339" y="2369429"/>
        <a:ext cx="3752116" cy="1438491"/>
      </dsp:txXfrm>
    </dsp:sp>
    <dsp:sp modelId="{A9F90C15-4410-449C-B450-F157DD099491}">
      <dsp:nvSpPr>
        <dsp:cNvPr id="0" name=""/>
        <dsp:cNvSpPr/>
      </dsp:nvSpPr>
      <dsp:spPr>
        <a:xfrm>
          <a:off x="0" y="2092344"/>
          <a:ext cx="2154338" cy="1992661"/>
        </a:xfrm>
        <a:prstGeom prst="roundRect">
          <a:avLst/>
        </a:prstGeom>
        <a:gradFill rotWithShape="0">
          <a:gsLst>
            <a:gs pos="0">
              <a:schemeClr val="accent5">
                <a:hueOff val="19114680"/>
                <a:satOff val="-40837"/>
                <a:lumOff val="-1705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9114680"/>
                <a:satOff val="-40837"/>
                <a:lumOff val="-1705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9114680"/>
                <a:satOff val="-40837"/>
                <a:lumOff val="-1705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Empirical evidence: mobile app</a:t>
          </a:r>
        </a:p>
      </dsp:txBody>
      <dsp:txXfrm>
        <a:off x="97274" y="2189618"/>
        <a:ext cx="1959790" cy="1798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E4574-C644-4351-8BC6-767CDA7C10C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47CB-9A8C-45CC-BC82-38C65C2F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9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DDDDFB-5F2D-42CD-AEDA-1BBD21DA2D1C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099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7CF7-A467-4316-AE26-E31015A0EB9D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D76A-04D8-4208-9821-33BB92C0A0C9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5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097E-8D2F-4E6A-9177-D20FF0E4E21B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97359C-A6ED-4CFD-8492-68B672A28296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5757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4AC1-86E0-442E-8476-4AA29D4C2CF6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095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AB7-D7C2-4370-BA3D-F307355E17F1}" type="datetime1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38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DAB-E423-42FF-B681-7300E74050E7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D35-B663-4FD9-81FD-E55B65C22DD7}" type="datetime1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EFF05C9-43E9-4345-ADF2-8588065B7609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52138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F528EC9-A97A-4828-A459-F17C62174A9D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660902-26D5-4FF8-8C22-78A8E0D533D6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341A9B-4808-4C2D-B7E5-053E98E5D5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892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84FD-290E-48C6-B078-BD33880ED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Investing with Fast Thinking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C907C-D2C2-45BD-BB91-B4BF98F85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Roger Shi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F817C-F335-4FC2-89DF-B08519DB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5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C658-B32A-4059-94DC-1E9E3D88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924E1-B8CD-4D9F-BA23-091603AC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for investors</a:t>
            </a:r>
          </a:p>
          <a:p>
            <a:r>
              <a:rPr lang="en-US" dirty="0"/>
              <a:t>Multiples of 50rmb at a loan’s pre-specified interest rate</a:t>
            </a:r>
          </a:p>
          <a:p>
            <a:r>
              <a:rPr lang="en-US" dirty="0"/>
              <a:t>If a loan cannot be fully funded in seven days, the funding process stops</a:t>
            </a:r>
          </a:p>
          <a:p>
            <a:pPr lvl="1"/>
            <a:r>
              <a:rPr lang="en-US" dirty="0"/>
              <a:t>The borrower either receive 100% funding or no funding at all </a:t>
            </a:r>
          </a:p>
          <a:p>
            <a:pPr lvl="1"/>
            <a:r>
              <a:rPr lang="en-US" dirty="0"/>
              <a:t>Prepayment is allowed but with a penalty of 1% of the outstanding balance</a:t>
            </a:r>
          </a:p>
          <a:p>
            <a:r>
              <a:rPr lang="en-US" b="1" dirty="0"/>
              <a:t>Time stamps for each investor’s commitment (real time)</a:t>
            </a:r>
          </a:p>
          <a:p>
            <a:pPr lvl="1"/>
            <a:r>
              <a:rPr lang="en-US" dirty="0"/>
              <a:t>This feature allows us to calculate the timing of each loan process to the seconds which is unique </a:t>
            </a:r>
          </a:p>
          <a:p>
            <a:pPr lvl="1"/>
            <a:r>
              <a:rPr lang="en-US" dirty="0"/>
              <a:t>Not feasible on other platforms such as Prosper.com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042A-BB39-43A0-9F0E-94DB093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FACB-8540-4B99-991E-AA555925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E04CE-170D-4A1B-B2BC-A5B46A1BF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Renrendai</a:t>
            </a:r>
            <a:r>
              <a:rPr lang="en-US" dirty="0"/>
              <a:t> is ideal for studying financial decision-making using fast thinking</a:t>
            </a:r>
          </a:p>
          <a:p>
            <a:pPr lvl="1"/>
            <a:r>
              <a:rPr lang="en-US" dirty="0"/>
              <a:t>Pressure</a:t>
            </a:r>
          </a:p>
          <a:p>
            <a:pPr lvl="2"/>
            <a:r>
              <a:rPr lang="en-US" dirty="0"/>
              <a:t>Banks in China keep interest artificially low so P2P can provide better return (</a:t>
            </a:r>
            <a:r>
              <a:rPr lang="zh-CN" altLang="en-US" dirty="0"/>
              <a:t>贪不到便宜就是吃亏）</a:t>
            </a:r>
            <a:endParaRPr lang="en-US" altLang="zh-CN" dirty="0"/>
          </a:p>
          <a:p>
            <a:pPr lvl="2"/>
            <a:r>
              <a:rPr lang="en-US" dirty="0"/>
              <a:t>More than 90% of loans are fully funded within 8 mins</a:t>
            </a:r>
          </a:p>
          <a:p>
            <a:r>
              <a:rPr lang="en-US" dirty="0"/>
              <a:t>Principal guaranteed</a:t>
            </a:r>
          </a:p>
          <a:p>
            <a:pPr marL="457200" lvl="1" indent="0">
              <a:buNone/>
            </a:pPr>
            <a:r>
              <a:rPr lang="en-US" dirty="0"/>
              <a:t>-investors only lose interest payment</a:t>
            </a:r>
          </a:p>
          <a:p>
            <a:r>
              <a:rPr lang="en-US" dirty="0"/>
              <a:t>Pressure and principal </a:t>
            </a:r>
          </a:p>
          <a:p>
            <a:pPr lvl="1"/>
            <a:r>
              <a:rPr lang="en-US" dirty="0"/>
              <a:t>Conjecture that interest rate is the variable on which investors focus because time pressure and principal guarantee</a:t>
            </a:r>
          </a:p>
          <a:p>
            <a:pPr lvl="1"/>
            <a:r>
              <a:rPr lang="en-US" dirty="0"/>
              <a:t>System 1 decision making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14D1F-8636-47C2-A88C-278C08EA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35C3-1475-40D7-9580-CC948438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Investing with fast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5F7C9-7267-4B61-B83C-6A176692B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9.1.2012 ~12.31.2014 (contains 10,385 loans funded by 25,314 unique investors)</a:t>
            </a:r>
          </a:p>
          <a:p>
            <a:pPr lvl="2"/>
            <a:r>
              <a:rPr lang="en-US" dirty="0"/>
              <a:t>Exclude loans before 9.1.2012 because no start time if the funding process before this date</a:t>
            </a:r>
          </a:p>
          <a:p>
            <a:pPr lvl="2"/>
            <a:r>
              <a:rPr lang="en-US" dirty="0"/>
              <a:t>Exclude loans after 12.31.2014 because the repayment status of most of these loans is not yet available at the end of our sample</a:t>
            </a:r>
          </a:p>
          <a:p>
            <a:r>
              <a:rPr lang="en-US" dirty="0"/>
              <a:t>Thinking fast</a:t>
            </a:r>
          </a:p>
          <a:p>
            <a:pPr lvl="1"/>
            <a:r>
              <a:rPr lang="en-US" dirty="0" err="1"/>
              <a:t>fulfullmentTime</a:t>
            </a:r>
            <a:r>
              <a:rPr lang="en-US" dirty="0"/>
              <a:t>: a loan is listed to the time when the loan is fully funded</a:t>
            </a:r>
          </a:p>
          <a:p>
            <a:pPr lvl="1"/>
            <a:r>
              <a:rPr lang="en-US" dirty="0"/>
              <a:t>“fast loan” </a:t>
            </a:r>
            <a:r>
              <a:rPr lang="en-US" dirty="0" err="1"/>
              <a:t>fulfillmentTime</a:t>
            </a:r>
            <a:r>
              <a:rPr lang="en-US" dirty="0"/>
              <a:t> &lt; 42 sec</a:t>
            </a:r>
          </a:p>
          <a:p>
            <a:pPr lvl="1"/>
            <a:r>
              <a:rPr lang="en-US" dirty="0"/>
              <a:t>Next slides will show the contrast between fast loans and all other loans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2DF9D-A400-44F5-876C-C31C60C0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C022-8658-4C9B-949E-5C79B2E7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5761F3-A898-4284-898B-9FF8E1A7C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177" y="382385"/>
            <a:ext cx="6149486" cy="5544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4F5C7-CCF1-4B53-B321-F8D3F0298FEB}"/>
              </a:ext>
            </a:extLst>
          </p:cNvPr>
          <p:cNvSpPr txBox="1"/>
          <p:nvPr/>
        </p:nvSpPr>
        <p:spPr>
          <a:xfrm>
            <a:off x="7566212" y="1362634"/>
            <a:ext cx="41327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loans are smaller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loans offer higher interest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default rate (19.8% vs 16.7%)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IRR (11.67% vs. 10.53%)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loan’s borrowers are younger and less likely to be employed for more than three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Overall, fast loans appear risker than other loans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47135-4736-43C4-B9B4-E2A11307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3D37-F701-407B-BF2A-79356E4E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Primacy of interest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EEED9-A933-4751-858F-620394989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whether investors’ decision speed depends on interest rate </a:t>
            </a:r>
          </a:p>
          <a:p>
            <a:pPr lvl="1"/>
            <a:r>
              <a:rPr lang="en-US" dirty="0"/>
              <a:t>Run OLS regression of Ln(</a:t>
            </a:r>
            <a:r>
              <a:rPr lang="en-US" dirty="0" err="1"/>
              <a:t>fulfillmentTime</a:t>
            </a:r>
            <a:r>
              <a:rPr lang="en-US" dirty="0"/>
              <a:t>) on Interest Rate and HR (dummy variable, 1 for high risk and 0 otherwise)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See next slide for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F1D65-550B-465A-BE08-2EED0574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9DF4-7761-451C-BFD1-FB734FAA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CONTINUE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61C750-E02E-4276-BFE5-33DED1BD2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313" y="194133"/>
            <a:ext cx="4848225" cy="64859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FFB0B-A53C-4E57-9597-AB5419D8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1D341A9B-4808-4C2D-B7E5-053E98E5D5D5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94C7AF5C-842D-4211-97A7-752FC7F11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731197"/>
              </p:ext>
            </p:extLst>
          </p:nvPr>
        </p:nvGraphicFramePr>
        <p:xfrm>
          <a:off x="1251678" y="2286001"/>
          <a:ext cx="5984274" cy="408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78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3148-A338-4A19-AF77-F346DEBE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US" dirty="0"/>
              <a:t>Loan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25992-EEAE-444A-A4B8-DED16754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984274" cy="359359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Loan return and interest rate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Given the principal guarantee, the performance of a loan should have a strong positive association with its interest rate.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IRR-CD Rate, where </a:t>
            </a:r>
            <a:r>
              <a:rPr lang="en-US" dirty="0" err="1">
                <a:solidFill>
                  <a:schemeClr val="tx1"/>
                </a:solidFill>
              </a:rPr>
              <a:t>Irr</a:t>
            </a:r>
            <a:r>
              <a:rPr lang="en-US" dirty="0">
                <a:solidFill>
                  <a:schemeClr val="tx1"/>
                </a:solidFill>
              </a:rPr>
              <a:t> is the realized internal rate of return of the loan and CD rate is the rate of return for a bank deposit with a similar term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 is the time to maturity repayment(t) is the realized cash flow at time </a:t>
            </a:r>
            <a:r>
              <a:rPr lang="en-US" dirty="0" err="1">
                <a:solidFill>
                  <a:schemeClr val="tx1"/>
                </a:solidFill>
              </a:rPr>
              <a:t>t,which</a:t>
            </a:r>
            <a:r>
              <a:rPr lang="en-US" dirty="0">
                <a:solidFill>
                  <a:schemeClr val="tx1"/>
                </a:solidFill>
              </a:rPr>
              <a:t> may be a scheduled payment, a prepayment from the borrower, or the payment from </a:t>
            </a:r>
            <a:r>
              <a:rPr lang="en-US" dirty="0" err="1">
                <a:solidFill>
                  <a:schemeClr val="tx1"/>
                </a:solidFill>
              </a:rPr>
              <a:t>renrendai</a:t>
            </a:r>
            <a:r>
              <a:rPr lang="en-US" dirty="0">
                <a:solidFill>
                  <a:schemeClr val="tx1"/>
                </a:solidFill>
              </a:rPr>
              <a:t> when the borrower defaults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See next page for the regression table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0C5A9-7780-4BA9-95CC-6A455888A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92" y="3506957"/>
            <a:ext cx="3902582" cy="11775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3FCFB-27CA-43EA-8506-AF4C64EF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341A9B-4808-4C2D-B7E5-053E98E5D5D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5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E3F3-C2E5-4738-B58D-07998A9A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0BE532D-6A74-47F9-8793-02B7F440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CC0C1D-6685-41A8-8BDC-5DF3D3F9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333" y="474077"/>
            <a:ext cx="3611900" cy="58969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67A7E-AC06-46FC-A613-1DE4F5E9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D341A9B-4808-4C2D-B7E5-053E98E5D5D5}" type="slidenum">
              <a:rPr lang="en-US" smtClean="0"/>
              <a:pPr defTabSz="914400"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12" name="TextBox 6">
            <a:extLst>
              <a:ext uri="{FF2B5EF4-FFF2-40B4-BE49-F238E27FC236}">
                <a16:creationId xmlns:a16="http://schemas.microsoft.com/office/drawing/2014/main" id="{ED6537E1-7B67-455C-9E1F-522D8A46B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937093"/>
              </p:ext>
            </p:extLst>
          </p:nvPr>
        </p:nvGraphicFramePr>
        <p:xfrm>
          <a:off x="1251678" y="2286001"/>
          <a:ext cx="5984274" cy="408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622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F6A5-5BE3-4FE0-9611-6D22AD12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>
            <a:normAutofit/>
          </a:bodyPr>
          <a:lstStyle/>
          <a:p>
            <a:r>
              <a:rPr lang="en-US" dirty="0"/>
              <a:t>loan DEFAULT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9C5C39-91CB-4D8A-B089-4FD0B046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984274" cy="40850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Create a default </a:t>
            </a:r>
            <a:r>
              <a:rPr lang="en-US" dirty="0" err="1">
                <a:solidFill>
                  <a:schemeClr val="tx1"/>
                </a:solidFill>
              </a:rPr>
              <a:t>fummy</a:t>
            </a:r>
            <a:r>
              <a:rPr lang="en-US" dirty="0">
                <a:solidFill>
                  <a:schemeClr val="tx1"/>
                </a:solidFill>
              </a:rPr>
              <a:t> variable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 if a loan I defaults on day 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Run a Cox proportional hazards model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High interest rates are more likely to default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Even after controlling for interest rate an HR rating still predicts a higher likelihood of default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implies that for loans with a given interest rate investors can reduce their exposure to default by avoiding HR loan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E2EF7CF-65F7-4015-AF95-0EEC7B04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92" y="664558"/>
            <a:ext cx="3902582" cy="55160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6651C-3FA1-4AEC-9A23-9A73F0E1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341A9B-4808-4C2D-B7E5-053E98E5D5D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8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D962-059D-49C5-9E50-DE33D636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>
            <a:normAutofit/>
          </a:bodyPr>
          <a:lstStyle/>
          <a:p>
            <a:r>
              <a:rPr lang="en-US" dirty="0"/>
              <a:t>Portfolio-based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EB7B-F3A6-47FD-A223-33E0DDC39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984274" cy="408505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above evidence suggests that many observables, such as credit ratings and other loan and borrower characteristics, are not incorporated into loan prices (</a:t>
            </a:r>
            <a:r>
              <a:rPr lang="en-US" dirty="0" err="1">
                <a:solidFill>
                  <a:schemeClr val="tx1"/>
                </a:solidFill>
              </a:rPr>
              <a:t>ie</a:t>
            </a:r>
            <a:r>
              <a:rPr lang="en-US" dirty="0">
                <a:solidFill>
                  <a:schemeClr val="tx1"/>
                </a:solidFill>
              </a:rPr>
              <a:t> interest rates)</a:t>
            </a:r>
          </a:p>
          <a:p>
            <a:r>
              <a:rPr lang="en-US" dirty="0">
                <a:solidFill>
                  <a:schemeClr val="tx1"/>
                </a:solidFill>
              </a:rPr>
              <a:t>HR loans underperform non-HR loans by 1.121%</a:t>
            </a:r>
          </a:p>
          <a:p>
            <a:r>
              <a:rPr lang="en-US" dirty="0">
                <a:solidFill>
                  <a:schemeClr val="tx1"/>
                </a:solidFill>
              </a:rPr>
              <a:t>Had investor paid attention to credit ratings, they could have increased their investment return</a:t>
            </a:r>
          </a:p>
          <a:p>
            <a:r>
              <a:rPr lang="en-US" dirty="0">
                <a:solidFill>
                  <a:schemeClr val="tx1"/>
                </a:solidFill>
              </a:rPr>
              <a:t>The difference in performance between HR and non-HR loans should be larger for loans with higher interest rates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Principal guarantee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Investors lose more interest payments (higher interest rate bigger consequence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1A285-8ABD-4B34-8C69-FB89886F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92" y="1959099"/>
            <a:ext cx="3902582" cy="29269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B4088-CFAB-4F57-9391-A3693F7E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341A9B-4808-4C2D-B7E5-053E98E5D5D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75EA43-E604-4138-A899-2C6D8207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CBB1D-B7A0-45D1-BC24-5C9DB8C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341A9B-4808-4C2D-B7E5-053E98E5D5D5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467E46E9-78E5-4555-A1B8-29D5E1FB3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612378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344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3842-9100-4C4A-844B-DE31E5C3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>
            <a:normAutofit/>
          </a:bodyPr>
          <a:lstStyle/>
          <a:p>
            <a:r>
              <a:rPr lang="en-US" dirty="0"/>
              <a:t>Time </a:t>
            </a:r>
            <a:r>
              <a:rPr lang="en-US" dirty="0" err="1"/>
              <a:t>PreSSURE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969B5-D212-4BD1-BEF9-5B9CA534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984274" cy="40850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the previous section, we find correlation between interest rate and </a:t>
            </a:r>
            <a:r>
              <a:rPr lang="en-US" dirty="0" err="1">
                <a:solidFill>
                  <a:schemeClr val="tx1"/>
                </a:solidFill>
              </a:rPr>
              <a:t>fulfillmentTime</a:t>
            </a:r>
            <a:r>
              <a:rPr lang="en-US" dirty="0">
                <a:solidFill>
                  <a:schemeClr val="tx1"/>
                </a:solidFill>
              </a:rPr>
              <a:t>. However, it does not establish a causal relation between time pressure and reliance on interest rate</a:t>
            </a:r>
          </a:p>
          <a:p>
            <a:r>
              <a:rPr lang="en-US" b="1" dirty="0">
                <a:solidFill>
                  <a:schemeClr val="tx1"/>
                </a:solidFill>
              </a:rPr>
              <a:t>Empirical evidence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Run quantile regressions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Col 2 through col 4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coefficient estimate for interest rate is negative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For faster loans investors must rely on more on interest rate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the quantiles more responsive to interest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C4182-76C9-44E4-95EE-2B79A515D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92" y="794566"/>
            <a:ext cx="3902582" cy="52560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999D2-4725-4660-9865-DA08DBA6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341A9B-4808-4C2D-B7E5-053E98E5D5D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58D2-0DE8-4742-B800-797DC8F1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against q of ln(</a:t>
            </a:r>
            <a:r>
              <a:rPr lang="en-US" dirty="0" err="1"/>
              <a:t>fulfillmenttime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5AFBCB-2DFC-4AD7-987F-26A09AC40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8902" y="2286000"/>
            <a:ext cx="4503146" cy="3594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39D04-2484-4A1B-990D-F2B9BF34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8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E0A6-1FBC-4AFD-B98A-4907C4BE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pressure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1A01C-D45E-42E1-B5AC-0A1F28616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evidence</a:t>
            </a:r>
          </a:p>
          <a:p>
            <a:pPr lvl="1"/>
            <a:r>
              <a:rPr lang="en-US" dirty="0"/>
              <a:t>60 </a:t>
            </a:r>
            <a:r>
              <a:rPr lang="en-US" dirty="0" err="1"/>
              <a:t>subjucts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Facing time pressure, participants in the treatment group were more likely to choose HR loans</a:t>
            </a:r>
          </a:p>
          <a:p>
            <a:pPr lvl="1"/>
            <a:r>
              <a:rPr lang="en-US" dirty="0"/>
              <a:t>When investors are under pressure to make decision quickly, they are more likely to focus on interest rates</a:t>
            </a:r>
          </a:p>
          <a:p>
            <a:pPr lvl="1"/>
            <a:r>
              <a:rPr lang="en-US" dirty="0"/>
              <a:t>High interest rates, exposing to higher default risk and earning lower returns </a:t>
            </a:r>
            <a:r>
              <a:rPr lang="zh-CN" altLang="en-US" dirty="0"/>
              <a:t>（偷鸡不成蚀把米）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77A00-5919-4312-A015-87803BAE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96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AEFB-BB9E-42C5-8853-5216BDC7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>
            <a:normAutofit/>
          </a:bodyPr>
          <a:lstStyle/>
          <a:p>
            <a:r>
              <a:rPr lang="en-US" dirty="0"/>
              <a:t>The role of salience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9D5FD-03C5-4B9A-9900-DA3CD6A6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697" y="474077"/>
            <a:ext cx="3081172" cy="58969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3E1EF-D318-49A8-B2A1-BAF35AB3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341A9B-4808-4C2D-B7E5-053E98E5D5D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8C62772-4BF7-465A-8DA9-53F77CF1E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263096"/>
              </p:ext>
            </p:extLst>
          </p:nvPr>
        </p:nvGraphicFramePr>
        <p:xfrm>
          <a:off x="1251678" y="2286001"/>
          <a:ext cx="5984274" cy="408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80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5D2B5-2172-444C-A573-523671AF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1900" dirty="0">
                <a:solidFill>
                  <a:schemeClr val="accent1"/>
                </a:solidFill>
              </a:rPr>
              <a:t>continue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8C908-695C-45B9-A17A-BA12C7450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7" y="1950967"/>
            <a:ext cx="5978273" cy="26453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5D16-3CC5-4E1F-9ECE-AF9C2919A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1.Mobile-based investors should make decisions more quickly than computer-based investors</a:t>
            </a:r>
          </a:p>
          <a:p>
            <a:r>
              <a:rPr lang="en-US" sz="1600" dirty="0">
                <a:solidFill>
                  <a:schemeClr val="bg1"/>
                </a:solidFill>
              </a:rPr>
              <a:t>2.Loans with higher interest rates should attract a larger fraction of mobile-based investors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Col (1) the coefficient of mobile is -0.146 that is mobile bidders are about 14.6% faster than PC bidders on average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Col(2) even the same investor tends to bid 10.1% more quickly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7A531-8492-403D-AC4D-E2F1D901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874" y="6375679"/>
            <a:ext cx="646126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341A9B-4808-4C2D-B7E5-053E98E5D5D5}" type="slidenum">
              <a:rPr lang="en-US">
                <a:solidFill>
                  <a:schemeClr val="bg1">
                    <a:lumMod val="85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81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D3100-6660-4807-BD3C-08FA504F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1900">
                <a:solidFill>
                  <a:schemeClr val="accent1"/>
                </a:solidFill>
              </a:rPr>
              <a:t>continue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EC0F-70DC-4AEF-B02D-0C0A6D797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541" y="643464"/>
            <a:ext cx="2617044" cy="52603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EC0AE-15A3-460C-9769-A8008B7C1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To test second prediction, we regress </a:t>
            </a:r>
            <a:r>
              <a:rPr lang="en-US" sz="1600" dirty="0" err="1">
                <a:solidFill>
                  <a:schemeClr val="bg1"/>
                </a:solidFill>
              </a:rPr>
              <a:t>MobileProportion</a:t>
            </a:r>
            <a:r>
              <a:rPr lang="en-US" sz="1600" dirty="0">
                <a:solidFill>
                  <a:schemeClr val="bg1"/>
                </a:solidFill>
              </a:rPr>
              <a:t> for each loan on interest </a:t>
            </a:r>
            <a:r>
              <a:rPr lang="en-US" sz="1600" dirty="0" err="1">
                <a:solidFill>
                  <a:schemeClr val="bg1"/>
                </a:solidFill>
              </a:rPr>
              <a:t>rate,HR</a:t>
            </a:r>
            <a:r>
              <a:rPr lang="en-US" sz="1600" dirty="0">
                <a:solidFill>
                  <a:schemeClr val="bg1"/>
                </a:solidFill>
              </a:rPr>
              <a:t> and control variables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coefficient of Interest Rate is 0.675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This is consistent with our interpretation that mobile investors pay more attention to interest rates.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In contrast, the coefficient of HR is statistically insignificant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CF5B6-A34E-446A-9F9A-0075DD74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874" y="6375679"/>
            <a:ext cx="646126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341A9B-4808-4C2D-B7E5-053E98E5D5D5}" type="slidenum">
              <a:rPr lang="en-US">
                <a:solidFill>
                  <a:schemeClr val="bg1">
                    <a:lumMod val="85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90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76F5-8DB4-44D5-B95D-8A0A9E09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0" y="518718"/>
            <a:ext cx="2931735" cy="5657128"/>
          </a:xfrm>
        </p:spPr>
        <p:txBody>
          <a:bodyPr anchor="t">
            <a:normAutofit/>
          </a:bodyPr>
          <a:lstStyle/>
          <a:p>
            <a:r>
              <a:rPr lang="en-US" sz="4000"/>
              <a:t>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3DAE-4D2F-4B45-A431-784D65E4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0" y="518719"/>
            <a:ext cx="7226903" cy="34532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Experimental evidence: Nudging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Ignoring the information provided by credit ratings is quite costly (</a:t>
            </a:r>
            <a:r>
              <a:rPr lang="zh-CN" altLang="en-US" dirty="0"/>
              <a:t>偷鸡不成蚀把米）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en-US" dirty="0"/>
              <a:t>Can we nudge investors to improve their decisions?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 Find 105 subjects and conducted training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Group 1 saw the original interface; Group 2 subjects saw interest rate in a reduced font size and less prominent position; and Group 3 subjects saw the interface with credit rating in a larger font size in orange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12A58-0792-42A7-BEB5-7B1592FAE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58" y="4758021"/>
            <a:ext cx="7239786" cy="7963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F8A4-2FA4-4AF0-ABF6-FEBFFD3D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341A9B-4808-4C2D-B7E5-053E98E5D5D5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9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00BA-6A5D-490A-8B4F-4EFEE52C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/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0326-EDE6-49FE-BF14-8C6211D0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Empirical evidence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Regress </a:t>
            </a:r>
            <a:r>
              <a:rPr lang="en-US" dirty="0" err="1">
                <a:solidFill>
                  <a:schemeClr val="tx1"/>
                </a:solidFill>
              </a:rPr>
              <a:t>DecisionTime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 err="1">
                <a:solidFill>
                  <a:schemeClr val="tx1"/>
                </a:solidFill>
              </a:rPr>
              <a:t>CumBid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coe</a:t>
            </a:r>
            <a:r>
              <a:rPr lang="en-US" dirty="0">
                <a:solidFill>
                  <a:schemeClr val="tx1"/>
                </a:solidFill>
              </a:rPr>
              <a:t>=1.08)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Experience slow down investor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Regress Default3M in the regression (</a:t>
            </a:r>
            <a:r>
              <a:rPr lang="en-US" dirty="0" err="1">
                <a:solidFill>
                  <a:schemeClr val="tx1"/>
                </a:solidFill>
              </a:rPr>
              <a:t>coe</a:t>
            </a:r>
            <a:r>
              <a:rPr lang="en-US" dirty="0">
                <a:solidFill>
                  <a:schemeClr val="tx1"/>
                </a:solidFill>
              </a:rPr>
              <a:t>=79.216)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Personally experiencing a loan default, an investor takes almost 80 seconds longer to make investment decisions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Regress of HR on experience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Prior lending experience has a negligible effect on an investor’s willingness to invest in a high-risk loan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In contrast experiencing default firsthand has a much stronger effect 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coeff</a:t>
            </a:r>
            <a:r>
              <a:rPr lang="en-US" dirty="0">
                <a:solidFill>
                  <a:schemeClr val="tx1"/>
                </a:solidFill>
              </a:rPr>
              <a:t> of Default3M is -0,031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Regress the IRR-CD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Experience has a negligible effect on the investor’s performance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Recent default firsthand experience increases an investor’s return by 28 basis points per year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10C0F-4398-486D-9A1E-FDD7188D4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93" y="1837339"/>
            <a:ext cx="5176744" cy="32095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B4A05-5E54-481D-89AB-7295D51A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341A9B-4808-4C2D-B7E5-053E98E5D5D5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5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6D48-0AC8-4B50-BC41-D4EC2288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3A1F2-722F-45DF-8A63-3B2692997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Recruited 68 subjects</a:t>
            </a:r>
          </a:p>
          <a:p>
            <a:r>
              <a:rPr lang="en-US" dirty="0"/>
              <a:t>In summary consistent with our interpretation, participants pay more attention to credit ratings and less attention to interest rates after they gain more investment experience</a:t>
            </a:r>
          </a:p>
          <a:p>
            <a:r>
              <a:rPr lang="en-US" dirty="0"/>
              <a:t>Observers and participants learn differently</a:t>
            </a:r>
          </a:p>
          <a:p>
            <a:r>
              <a:rPr lang="en-US" dirty="0"/>
              <a:t>The most likely explanation for our findings is the difference in psychological reactions between participants and observers. (Stranger’s tear is only water)</a:t>
            </a:r>
          </a:p>
          <a:p>
            <a:endParaRPr lang="en-US" dirty="0"/>
          </a:p>
          <a:p>
            <a:r>
              <a:rPr lang="en-US" dirty="0"/>
              <a:t>First hand experience matters!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942C-390C-4E6A-99FD-1633FE39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76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F920-74A4-45CD-BB81-100BEF78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CDD2-6D75-494E-A9B9-1A6D1A1A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paper analyzes investment decisions when fast thinking prevails</a:t>
            </a:r>
          </a:p>
          <a:p>
            <a:r>
              <a:rPr lang="en-US" dirty="0" err="1"/>
              <a:t>Cosidering</a:t>
            </a:r>
            <a:r>
              <a:rPr lang="en-US" dirty="0"/>
              <a:t> borrowers credit rating can significantly improve investment decisions</a:t>
            </a:r>
          </a:p>
          <a:p>
            <a:r>
              <a:rPr lang="en-US" dirty="0"/>
              <a:t>Firsthand experience matters for learning</a:t>
            </a:r>
          </a:p>
          <a:p>
            <a:pPr lvl="1"/>
            <a:r>
              <a:rPr lang="en-US" dirty="0"/>
              <a:t>Our empirical and experimental evidence suggests that this result cannot be fully explained by the wealth effect, the selection effect, or attention</a:t>
            </a:r>
          </a:p>
          <a:p>
            <a:pPr lvl="1"/>
            <a:r>
              <a:rPr lang="en-US" dirty="0"/>
              <a:t>Conjecture is that psychological responses to first experience are different from the responses to other experiences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12284-98A9-4286-96AA-7FAC881B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3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AFE9-AD3F-43CE-9195-DB5BCEE9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871D-8B18-4B30-9606-F4C87E37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28801"/>
            <a:ext cx="10178322" cy="4618482"/>
          </a:xfrm>
        </p:spPr>
        <p:txBody>
          <a:bodyPr>
            <a:normAutofit/>
          </a:bodyPr>
          <a:lstStyle/>
          <a:p>
            <a:r>
              <a:rPr lang="en-US" sz="1800" dirty="0"/>
              <a:t>Contributes to the psychology and economics literature on </a:t>
            </a:r>
            <a:r>
              <a:rPr lang="en-US" sz="1800" b="1" dirty="0">
                <a:solidFill>
                  <a:srgbClr val="FF0000"/>
                </a:solidFill>
              </a:rPr>
              <a:t>cognitive biases</a:t>
            </a:r>
          </a:p>
          <a:p>
            <a:pPr lvl="1"/>
            <a:r>
              <a:rPr lang="en-US" sz="1600" dirty="0"/>
              <a:t>First paper investigate the effect of fast thinking on investment decisions</a:t>
            </a:r>
          </a:p>
          <a:p>
            <a:r>
              <a:rPr lang="en-US" sz="1800" dirty="0"/>
              <a:t>Adds to the literature on </a:t>
            </a:r>
            <a:r>
              <a:rPr lang="en-US" sz="1800" b="1" dirty="0">
                <a:solidFill>
                  <a:srgbClr val="FF0000"/>
                </a:solidFill>
              </a:rPr>
              <a:t>learning from experience</a:t>
            </a:r>
          </a:p>
          <a:p>
            <a:pPr lvl="1"/>
            <a:r>
              <a:rPr lang="en-US" sz="1600" dirty="0"/>
              <a:t>Showing that participants and observers respond differently even if they are provided with the same data</a:t>
            </a:r>
          </a:p>
          <a:p>
            <a:r>
              <a:rPr lang="en-US" sz="1800" dirty="0"/>
              <a:t>Relates to research on the role of </a:t>
            </a:r>
            <a:r>
              <a:rPr lang="en-US" sz="1800" b="1" dirty="0">
                <a:solidFill>
                  <a:srgbClr val="FF0000"/>
                </a:solidFill>
              </a:rPr>
              <a:t>limited attention </a:t>
            </a:r>
            <a:r>
              <a:rPr lang="en-US" sz="1800" dirty="0"/>
              <a:t>in financial markets.</a:t>
            </a:r>
          </a:p>
          <a:p>
            <a:pPr lvl="1"/>
            <a:r>
              <a:rPr lang="en-US" sz="1600" dirty="0"/>
              <a:t>The paper shows that time pressure leads investors to fixate on interest rates and ignore valuable information that is freely available on the trading interface</a:t>
            </a:r>
          </a:p>
          <a:p>
            <a:r>
              <a:rPr lang="en-US" sz="1800" dirty="0"/>
              <a:t>Adds to the literature on “</a:t>
            </a:r>
            <a:r>
              <a:rPr lang="en-US" sz="1800" b="1" dirty="0">
                <a:solidFill>
                  <a:srgbClr val="FF0000"/>
                </a:solidFill>
              </a:rPr>
              <a:t>nudging</a:t>
            </a:r>
            <a:r>
              <a:rPr lang="en-US" sz="1800" dirty="0"/>
              <a:t>”</a:t>
            </a:r>
          </a:p>
          <a:p>
            <a:pPr lvl="1"/>
            <a:r>
              <a:rPr lang="en-US" sz="1600" dirty="0"/>
              <a:t>By making credit rating more salient, we can nudge investors to pay more attention to credit risk and improve their investment decisions</a:t>
            </a:r>
          </a:p>
          <a:p>
            <a:r>
              <a:rPr lang="en-US" sz="1800" dirty="0"/>
              <a:t>On P2P lending</a:t>
            </a:r>
          </a:p>
          <a:p>
            <a:pPr lvl="1"/>
            <a:r>
              <a:rPr lang="en-US" sz="1600" dirty="0"/>
              <a:t>The results of the paper can help investors avoid the trap of fast thinking and improve the quality of their investment decisions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AB696-A642-4672-BEC2-075A05BF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5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1216-E57A-496C-8536-B80D42B4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F2EFD-8878-4969-BDCD-D44052CE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Culture of gambling</a:t>
            </a:r>
          </a:p>
          <a:p>
            <a:r>
              <a:rPr lang="en-US" dirty="0"/>
              <a:t>Policy intervention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59782-6A2C-4C86-924C-B163BA1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7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F115-E907-46E7-A4A9-A48EFC2A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BF35-ADE8-4C3A-9CC6-D1B61FDD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Two-system approach to judgment and choice</a:t>
            </a:r>
          </a:p>
          <a:p>
            <a:pPr lvl="1"/>
            <a:r>
              <a:rPr lang="en-US" dirty="0"/>
              <a:t>System 1 operates automatically and quickly with no little or no effort (</a:t>
            </a:r>
            <a:r>
              <a:rPr lang="en-US" dirty="0">
                <a:solidFill>
                  <a:srgbClr val="FF0000"/>
                </a:solidFill>
              </a:rPr>
              <a:t>Fast</a:t>
            </a:r>
            <a:r>
              <a:rPr lang="en-US" dirty="0"/>
              <a:t> thinking)</a:t>
            </a:r>
          </a:p>
          <a:p>
            <a:pPr lvl="1"/>
            <a:r>
              <a:rPr lang="en-US" dirty="0"/>
              <a:t>System 2 is slow and deliberate, allocating attention to effortful mental activities (</a:t>
            </a:r>
            <a:r>
              <a:rPr lang="en-US" dirty="0">
                <a:solidFill>
                  <a:srgbClr val="FF0000"/>
                </a:solidFill>
              </a:rPr>
              <a:t>Slow</a:t>
            </a:r>
            <a:r>
              <a:rPr lang="en-US" dirty="0"/>
              <a:t> thinking)</a:t>
            </a:r>
          </a:p>
          <a:p>
            <a:r>
              <a:rPr lang="en-US" dirty="0"/>
              <a:t>Peer-to-peer lending market is ideal for analyzing investments using fast thinking(3 features)</a:t>
            </a:r>
          </a:p>
          <a:p>
            <a:pPr lvl="1"/>
            <a:r>
              <a:rPr lang="en-US" dirty="0"/>
              <a:t>Have to make </a:t>
            </a:r>
            <a:r>
              <a:rPr lang="en-US" dirty="0">
                <a:solidFill>
                  <a:srgbClr val="FF0000"/>
                </a:solidFill>
              </a:rPr>
              <a:t>quick decision</a:t>
            </a:r>
            <a:r>
              <a:rPr lang="en-US" dirty="0"/>
              <a:t> (further discussion later)</a:t>
            </a:r>
          </a:p>
          <a:p>
            <a:pPr lvl="1"/>
            <a:r>
              <a:rPr lang="en-US" dirty="0" err="1"/>
              <a:t>Renrendai</a:t>
            </a:r>
            <a:r>
              <a:rPr lang="en-US" dirty="0"/>
              <a:t> records </a:t>
            </a:r>
            <a:r>
              <a:rPr lang="en-US" dirty="0">
                <a:solidFill>
                  <a:srgbClr val="FF0000"/>
                </a:solidFill>
              </a:rPr>
              <a:t>time stamps </a:t>
            </a:r>
            <a:r>
              <a:rPr lang="en-US" dirty="0"/>
              <a:t>for all transactions so we can measure</a:t>
            </a:r>
          </a:p>
          <a:p>
            <a:pPr lvl="1"/>
            <a:r>
              <a:rPr lang="en-US" dirty="0" err="1"/>
              <a:t>Renrendai</a:t>
            </a:r>
            <a:r>
              <a:rPr lang="en-US" dirty="0"/>
              <a:t> is a sizeable market with </a:t>
            </a:r>
            <a:r>
              <a:rPr lang="en-US" dirty="0">
                <a:solidFill>
                  <a:srgbClr val="FF0000"/>
                </a:solidFill>
              </a:rPr>
              <a:t>long sample period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B6463-C66E-4360-BDD2-A28CD7AE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54A6-C4BE-4917-BAF7-E7904364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5387C-4E87-4A72-BFC1-B175C6EC4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Under pressure, investors rush to invest in loans with high interest rates, but disregard borrowers credit rating</a:t>
            </a:r>
          </a:p>
          <a:p>
            <a:r>
              <a:rPr lang="en-US" dirty="0"/>
              <a:t>2. Incorporating the information in credit ratings can significantly improve investment returns</a:t>
            </a:r>
          </a:p>
          <a:p>
            <a:r>
              <a:rPr lang="en-US" dirty="0"/>
              <a:t>3. When time pressure is stronger, investors rely more on interest rates</a:t>
            </a:r>
          </a:p>
          <a:p>
            <a:r>
              <a:rPr lang="en-US" dirty="0"/>
              <a:t>4. By making credit rating information more </a:t>
            </a:r>
            <a:r>
              <a:rPr lang="en-US" dirty="0" err="1"/>
              <a:t>sailent</a:t>
            </a:r>
            <a:r>
              <a:rPr lang="en-US" dirty="0"/>
              <a:t>, we can “nudge” investors into better decisions</a:t>
            </a:r>
          </a:p>
          <a:p>
            <a:r>
              <a:rPr lang="en-US" dirty="0"/>
              <a:t>5. Firsthand experience matter! (Stranger’s tear is just water)</a:t>
            </a:r>
          </a:p>
          <a:p>
            <a:pPr lvl="1"/>
            <a:r>
              <a:rPr lang="en-US" dirty="0"/>
              <a:t>Wealth effect? Selection effect? Inattention?</a:t>
            </a:r>
          </a:p>
          <a:p>
            <a:pPr lvl="1"/>
            <a:r>
              <a:rPr lang="en-US" dirty="0"/>
              <a:t>See next slides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C04CB-D14A-4551-91C0-91CC8A0E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753F-0EDB-47E5-829D-73FA7900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participants and observers learn differently?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A6986-B594-42C2-9E0D-0278498F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effect: participants experience a negative wealth shock from the default, while observers do not</a:t>
            </a:r>
          </a:p>
          <a:p>
            <a:r>
              <a:rPr lang="en-US" dirty="0"/>
              <a:t>Selection effect: individuals </a:t>
            </a:r>
            <a:r>
              <a:rPr lang="en-US" altLang="zh-CN" dirty="0"/>
              <a:t>with low ability </a:t>
            </a:r>
            <a:r>
              <a:rPr lang="en-US" dirty="0"/>
              <a:t>(</a:t>
            </a:r>
            <a:r>
              <a:rPr lang="zh-CN" altLang="en-US" dirty="0"/>
              <a:t>低端人口</a:t>
            </a:r>
            <a:r>
              <a:rPr lang="en-US" altLang="zh-CN" dirty="0"/>
              <a:t>) might stop investing after experiencing a default</a:t>
            </a:r>
          </a:p>
          <a:p>
            <a:r>
              <a:rPr lang="en-US" dirty="0"/>
              <a:t>Inattention: investors may pay more attention to defaults on their own loans</a:t>
            </a:r>
          </a:p>
          <a:p>
            <a:r>
              <a:rPr lang="en-US" dirty="0"/>
              <a:t>These three effects are absent or negligible from controlled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34E59-9712-4F3B-89CB-ED9B391E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15B4-1DF1-4F70-88D3-6995764B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85DB4-910A-4637-96FE-689757637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</a:t>
            </a:r>
            <a:r>
              <a:rPr lang="en-US" dirty="0" err="1"/>
              <a:t>Renrendai</a:t>
            </a:r>
            <a:endParaRPr lang="en-US" dirty="0"/>
          </a:p>
          <a:p>
            <a:r>
              <a:rPr lang="en-US" dirty="0" err="1"/>
              <a:t>Renrendai</a:t>
            </a:r>
            <a:r>
              <a:rPr lang="en-US" dirty="0"/>
              <a:t> was founded in 2010 and has an AAA</a:t>
            </a:r>
          </a:p>
          <a:p>
            <a:pPr lvl="1"/>
            <a:r>
              <a:rPr lang="en-US" dirty="0"/>
              <a:t>P2P was first introduced in China in 2007 and grew rapidly from 2011 to 2015</a:t>
            </a:r>
          </a:p>
          <a:p>
            <a:r>
              <a:rPr lang="en-US" dirty="0"/>
              <a:t>Credit loan</a:t>
            </a:r>
          </a:p>
          <a:p>
            <a:pPr lvl="1"/>
            <a:r>
              <a:rPr lang="en-US" dirty="0"/>
              <a:t>No collateral (76% of all loan during our sample period)</a:t>
            </a:r>
          </a:p>
          <a:p>
            <a:pPr lvl="1"/>
            <a:r>
              <a:rPr lang="en-US" dirty="0"/>
              <a:t>Provide identification information as well as income information, employment, and creditworthiness</a:t>
            </a:r>
          </a:p>
          <a:p>
            <a:pPr lvl="1"/>
            <a:r>
              <a:rPr lang="en-US" dirty="0"/>
              <a:t>AA, A,B,C,D,E, and HR (</a:t>
            </a:r>
            <a:r>
              <a:rPr lang="en-US" dirty="0" err="1"/>
              <a:t>i.e</a:t>
            </a:r>
            <a:r>
              <a:rPr lang="en-US" dirty="0"/>
              <a:t> High Risk) </a:t>
            </a:r>
          </a:p>
          <a:p>
            <a:pPr lvl="1"/>
            <a:r>
              <a:rPr lang="en-US" dirty="0"/>
              <a:t>Borrower’s credit rating was updated monthly based on the repayment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6CA19-96D6-4DBD-8265-40093198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5F94-4630-4B0F-AAAA-7B173C5F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29EEC-9986-4F34-89C2-AB3D0298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 amount depends on credit quality (3,000 </a:t>
            </a:r>
            <a:r>
              <a:rPr lang="en-US" dirty="0" err="1"/>
              <a:t>rmb</a:t>
            </a:r>
            <a:r>
              <a:rPr lang="en-US" dirty="0"/>
              <a:t>~~~500,000 </a:t>
            </a:r>
            <a:r>
              <a:rPr lang="en-US" dirty="0" err="1"/>
              <a:t>rmb</a:t>
            </a:r>
            <a:r>
              <a:rPr lang="en-US" dirty="0"/>
              <a:t>)</a:t>
            </a:r>
          </a:p>
          <a:p>
            <a:r>
              <a:rPr lang="en-US" dirty="0"/>
              <a:t>3,6,9,12,15,18,24 and 36 months</a:t>
            </a:r>
          </a:p>
          <a:p>
            <a:r>
              <a:rPr lang="en-US" dirty="0"/>
              <a:t>Borrowers specify the interest rates (there is a min set by </a:t>
            </a:r>
            <a:r>
              <a:rPr lang="en-US" dirty="0" err="1"/>
              <a:t>Renrendai</a:t>
            </a:r>
            <a:r>
              <a:rPr lang="en-US" dirty="0"/>
              <a:t> based on credit rating)</a:t>
            </a:r>
          </a:p>
          <a:p>
            <a:pPr lvl="1"/>
            <a:r>
              <a:rPr lang="en-US" dirty="0"/>
              <a:t>Our sample 10% to 24%</a:t>
            </a:r>
          </a:p>
          <a:p>
            <a:r>
              <a:rPr lang="en-US" dirty="0" err="1"/>
              <a:t>Renrendai</a:t>
            </a:r>
            <a:r>
              <a:rPr lang="en-US" dirty="0"/>
              <a:t> denies around 95% because of poor credit rating or insufficient verifications</a:t>
            </a:r>
          </a:p>
          <a:p>
            <a:r>
              <a:rPr lang="en-US" dirty="0"/>
              <a:t>Once approved applications can be viewed by all potential investors</a:t>
            </a:r>
          </a:p>
          <a:p>
            <a:r>
              <a:rPr lang="en-US" dirty="0"/>
              <a:t>See next slides for the sample loan on the </a:t>
            </a:r>
            <a:r>
              <a:rPr lang="en-US" dirty="0" err="1"/>
              <a:t>Renrendai</a:t>
            </a:r>
            <a:r>
              <a:rPr lang="en-US" dirty="0"/>
              <a:t>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D0F24-2544-455D-BEB9-1180CCC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1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65F0-9436-46F9-9FCF-09DACE97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5A01F9-BB77-4C64-8942-C8D47A18C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672" y="105444"/>
            <a:ext cx="4621304" cy="63701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4FCC8-8D1B-461A-B681-D6D723E0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1A9B-4808-4C2D-B7E5-053E98E5D5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556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2052</Words>
  <Application>Microsoft Office PowerPoint</Application>
  <PresentationFormat>Widescreen</PresentationFormat>
  <Paragraphs>226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华文中宋</vt:lpstr>
      <vt:lpstr>Arial</vt:lpstr>
      <vt:lpstr>Calibri</vt:lpstr>
      <vt:lpstr>Gill Sans MT</vt:lpstr>
      <vt:lpstr>Impact</vt:lpstr>
      <vt:lpstr>Wingdings</vt:lpstr>
      <vt:lpstr>Badge</vt:lpstr>
      <vt:lpstr>Investing with Fast Thinking</vt:lpstr>
      <vt:lpstr>Agenda</vt:lpstr>
      <vt:lpstr>Introduction</vt:lpstr>
      <vt:lpstr>Introduction </vt:lpstr>
      <vt:lpstr>Findings</vt:lpstr>
      <vt:lpstr>Why do participants and observers learn differently?</vt:lpstr>
      <vt:lpstr>Institutional background</vt:lpstr>
      <vt:lpstr>continue</vt:lpstr>
      <vt:lpstr>PowerPoint Presentation</vt:lpstr>
      <vt:lpstr>continue</vt:lpstr>
      <vt:lpstr>Hypotheses</vt:lpstr>
      <vt:lpstr>Investing with fast thinking</vt:lpstr>
      <vt:lpstr>PowerPoint Presentation</vt:lpstr>
      <vt:lpstr>Primacy of interest rate</vt:lpstr>
      <vt:lpstr>CONTINUE </vt:lpstr>
      <vt:lpstr>Loan performance</vt:lpstr>
      <vt:lpstr>CONTINUE</vt:lpstr>
      <vt:lpstr>loan DEFAULT</vt:lpstr>
      <vt:lpstr>Portfolio-based evidence</vt:lpstr>
      <vt:lpstr>Time PreSSURE</vt:lpstr>
      <vt:lpstr>Interest rate against q of ln(fulfillmenttime)</vt:lpstr>
      <vt:lpstr>Time pressure continue</vt:lpstr>
      <vt:lpstr>The role of salience</vt:lpstr>
      <vt:lpstr>continue</vt:lpstr>
      <vt:lpstr>continue</vt:lpstr>
      <vt:lpstr>Continue</vt:lpstr>
      <vt:lpstr>lEARNING</vt:lpstr>
      <vt:lpstr>Experimental evidence</vt:lpstr>
      <vt:lpstr>conclusion</vt:lpstr>
      <vt:lpstr>Critique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Investing with Fast Thinking</dc:title>
  <dc:creator>Jianhui Shi</dc:creator>
  <cp:lastModifiedBy>Jianhui Shi</cp:lastModifiedBy>
  <cp:revision>1</cp:revision>
  <dcterms:created xsi:type="dcterms:W3CDTF">2018-09-13T12:49:39Z</dcterms:created>
  <dcterms:modified xsi:type="dcterms:W3CDTF">2018-09-13T18:40:45Z</dcterms:modified>
</cp:coreProperties>
</file>